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1"/>
  </p:notesMasterIdLst>
  <p:sldIdLst>
    <p:sldId id="256" r:id="rId5"/>
    <p:sldId id="257" r:id="rId6"/>
    <p:sldId id="4629" r:id="rId7"/>
    <p:sldId id="4630" r:id="rId8"/>
    <p:sldId id="4631" r:id="rId9"/>
    <p:sldId id="4650" r:id="rId10"/>
    <p:sldId id="4647" r:id="rId11"/>
    <p:sldId id="4648" r:id="rId12"/>
    <p:sldId id="1670" r:id="rId13"/>
    <p:sldId id="4633" r:id="rId14"/>
    <p:sldId id="4653" r:id="rId15"/>
    <p:sldId id="1931" r:id="rId16"/>
    <p:sldId id="4651" r:id="rId17"/>
    <p:sldId id="1925" r:id="rId18"/>
    <p:sldId id="1911" r:id="rId19"/>
    <p:sldId id="1660" r:id="rId20"/>
    <p:sldId id="1890" r:id="rId21"/>
    <p:sldId id="1912" r:id="rId22"/>
    <p:sldId id="1908" r:id="rId23"/>
    <p:sldId id="1910" r:id="rId24"/>
    <p:sldId id="1914" r:id="rId25"/>
    <p:sldId id="1915" r:id="rId26"/>
    <p:sldId id="1916" r:id="rId27"/>
    <p:sldId id="1934" r:id="rId28"/>
    <p:sldId id="1935" r:id="rId29"/>
    <p:sldId id="1936" r:id="rId30"/>
    <p:sldId id="1937" r:id="rId31"/>
    <p:sldId id="1938" r:id="rId32"/>
    <p:sldId id="1939" r:id="rId33"/>
    <p:sldId id="1940" r:id="rId34"/>
    <p:sldId id="1941" r:id="rId35"/>
    <p:sldId id="4652" r:id="rId36"/>
    <p:sldId id="4655" r:id="rId37"/>
    <p:sldId id="4657" r:id="rId38"/>
    <p:sldId id="4658" r:id="rId39"/>
    <p:sldId id="1532"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E61D29-2E31-4EDE-BF62-D78913E97613}" v="37" dt="2019-11-11T05:58:58.363"/>
    <p1510:client id="{F7078DAD-2B6A-1DD9-6DDC-9DA1C169448B}" v="14" dt="2020-05-08T21:21:15.39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83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is Bosquez" userId="d38a8a1f-34ae-4df9-b563-6128f106a78a" providerId="ADAL" clId="{9F73D38C-B351-4B2D-9862-D6E7568F3356}"/>
    <pc:docChg chg="undo custSel addSld delSld modSld sldOrd">
      <pc:chgData name="Luis Bosquez" userId="d38a8a1f-34ae-4df9-b563-6128f106a78a" providerId="ADAL" clId="{9F73D38C-B351-4B2D-9862-D6E7568F3356}" dt="2019-11-08T00:30:38.487" v="1627" actId="478"/>
      <pc:docMkLst>
        <pc:docMk/>
      </pc:docMkLst>
      <pc:sldChg chg="addSp modSp mod">
        <pc:chgData name="Luis Bosquez" userId="d38a8a1f-34ae-4df9-b563-6128f106a78a" providerId="ADAL" clId="{9F73D38C-B351-4B2D-9862-D6E7568F3356}" dt="2019-11-06T02:15:35.327" v="13" actId="164"/>
        <pc:sldMkLst>
          <pc:docMk/>
          <pc:sldMk cId="725027090" sldId="257"/>
        </pc:sldMkLst>
        <pc:grpChg chg="add mod">
          <ac:chgData name="Luis Bosquez" userId="d38a8a1f-34ae-4df9-b563-6128f106a78a" providerId="ADAL" clId="{9F73D38C-B351-4B2D-9862-D6E7568F3356}" dt="2019-11-06T02:15:35.327" v="13" actId="164"/>
          <ac:grpSpMkLst>
            <pc:docMk/>
            <pc:sldMk cId="725027090" sldId="257"/>
            <ac:grpSpMk id="5" creationId="{1A9D78C5-4FA1-495F-BF05-0BB79FB7553B}"/>
          </ac:grpSpMkLst>
        </pc:grpChg>
        <pc:picChg chg="add mod">
          <ac:chgData name="Luis Bosquez" userId="d38a8a1f-34ae-4df9-b563-6128f106a78a" providerId="ADAL" clId="{9F73D38C-B351-4B2D-9862-D6E7568F3356}" dt="2019-11-06T02:15:35.327" v="13" actId="164"/>
          <ac:picMkLst>
            <pc:docMk/>
            <pc:sldMk cId="725027090" sldId="257"/>
            <ac:picMk id="4" creationId="{F73935FB-687E-49E1-8135-A09755E5627A}"/>
          </ac:picMkLst>
        </pc:picChg>
        <pc:picChg chg="mod">
          <ac:chgData name="Luis Bosquez" userId="d38a8a1f-34ae-4df9-b563-6128f106a78a" providerId="ADAL" clId="{9F73D38C-B351-4B2D-9862-D6E7568F3356}" dt="2019-11-06T02:15:35.327" v="13" actId="164"/>
          <ac:picMkLst>
            <pc:docMk/>
            <pc:sldMk cId="725027090" sldId="257"/>
            <ac:picMk id="1028" creationId="{5388E0A1-B2E5-47D8-B4F8-45C4AA847F33}"/>
          </ac:picMkLst>
        </pc:picChg>
      </pc:sldChg>
      <pc:sldChg chg="add setBg">
        <pc:chgData name="Luis Bosquez" userId="d38a8a1f-34ae-4df9-b563-6128f106a78a" providerId="ADAL" clId="{9F73D38C-B351-4B2D-9862-D6E7568F3356}" dt="2019-11-06T02:14:58.492" v="2"/>
        <pc:sldMkLst>
          <pc:docMk/>
          <pc:sldMk cId="2402828649" sldId="1532"/>
        </pc:sldMkLst>
      </pc:sldChg>
      <pc:sldChg chg="modSp add mod">
        <pc:chgData name="Luis Bosquez" userId="d38a8a1f-34ae-4df9-b563-6128f106a78a" providerId="ADAL" clId="{9F73D38C-B351-4B2D-9862-D6E7568F3356}" dt="2019-11-08T00:19:16.244" v="1577" actId="27636"/>
        <pc:sldMkLst>
          <pc:docMk/>
          <pc:sldMk cId="3957722359" sldId="1660"/>
        </pc:sldMkLst>
        <pc:spChg chg="mod">
          <ac:chgData name="Luis Bosquez" userId="d38a8a1f-34ae-4df9-b563-6128f106a78a" providerId="ADAL" clId="{9F73D38C-B351-4B2D-9862-D6E7568F3356}" dt="2019-11-08T00:19:16.244" v="1577" actId="27636"/>
          <ac:spMkLst>
            <pc:docMk/>
            <pc:sldMk cId="3957722359" sldId="1660"/>
            <ac:spMk id="17" creationId="{00000000-0000-0000-0000-000000000000}"/>
          </ac:spMkLst>
        </pc:spChg>
      </pc:sldChg>
      <pc:sldChg chg="ord">
        <pc:chgData name="Luis Bosquez" userId="d38a8a1f-34ae-4df9-b563-6128f106a78a" providerId="ADAL" clId="{9F73D38C-B351-4B2D-9862-D6E7568F3356}" dt="2019-11-08T00:07:19.497" v="1559"/>
        <pc:sldMkLst>
          <pc:docMk/>
          <pc:sldMk cId="1793706927" sldId="1670"/>
        </pc:sldMkLst>
      </pc:sldChg>
      <pc:sldChg chg="add">
        <pc:chgData name="Luis Bosquez" userId="d38a8a1f-34ae-4df9-b563-6128f106a78a" providerId="ADAL" clId="{9F73D38C-B351-4B2D-9862-D6E7568F3356}" dt="2019-11-08T00:19:16.186" v="1575"/>
        <pc:sldMkLst>
          <pc:docMk/>
          <pc:sldMk cId="3620905918" sldId="1890"/>
        </pc:sldMkLst>
      </pc:sldChg>
      <pc:sldChg chg="modSp add mod">
        <pc:chgData name="Luis Bosquez" userId="d38a8a1f-34ae-4df9-b563-6128f106a78a" providerId="ADAL" clId="{9F73D38C-B351-4B2D-9862-D6E7568F3356}" dt="2019-11-08T00:20:05.376" v="1601" actId="207"/>
        <pc:sldMkLst>
          <pc:docMk/>
          <pc:sldMk cId="1170221478" sldId="1908"/>
        </pc:sldMkLst>
        <pc:spChg chg="mod">
          <ac:chgData name="Luis Bosquez" userId="d38a8a1f-34ae-4df9-b563-6128f106a78a" providerId="ADAL" clId="{9F73D38C-B351-4B2D-9862-D6E7568F3356}" dt="2019-11-08T00:20:05.376" v="1601" actId="207"/>
          <ac:spMkLst>
            <pc:docMk/>
            <pc:sldMk cId="1170221478" sldId="1908"/>
            <ac:spMk id="9" creationId="{4A3B3C10-32B5-4C85-8398-1AA33175B4D5}"/>
          </ac:spMkLst>
        </pc:spChg>
        <pc:spChg chg="mod">
          <ac:chgData name="Luis Bosquez" userId="d38a8a1f-34ae-4df9-b563-6128f106a78a" providerId="ADAL" clId="{9F73D38C-B351-4B2D-9862-D6E7568F3356}" dt="2019-11-08T00:20:05.376" v="1601" actId="207"/>
          <ac:spMkLst>
            <pc:docMk/>
            <pc:sldMk cId="1170221478" sldId="1908"/>
            <ac:spMk id="10" creationId="{38DA3CFD-BF00-4E03-88E5-510B6DE709F6}"/>
          </ac:spMkLst>
        </pc:spChg>
        <pc:spChg chg="mod">
          <ac:chgData name="Luis Bosquez" userId="d38a8a1f-34ae-4df9-b563-6128f106a78a" providerId="ADAL" clId="{9F73D38C-B351-4B2D-9862-D6E7568F3356}" dt="2019-11-08T00:19:16.251" v="1579" actId="27636"/>
          <ac:spMkLst>
            <pc:docMk/>
            <pc:sldMk cId="1170221478" sldId="1908"/>
            <ac:spMk id="17" creationId="{00000000-0000-0000-0000-000000000000}"/>
          </ac:spMkLst>
        </pc:spChg>
        <pc:graphicFrameChg chg="mod">
          <ac:chgData name="Luis Bosquez" userId="d38a8a1f-34ae-4df9-b563-6128f106a78a" providerId="ADAL" clId="{9F73D38C-B351-4B2D-9862-D6E7568F3356}" dt="2019-11-08T00:19:50.775" v="1598" actId="12385"/>
          <ac:graphicFrameMkLst>
            <pc:docMk/>
            <pc:sldMk cId="1170221478" sldId="1908"/>
            <ac:graphicFrameMk id="27" creationId="{A56CF864-829E-4B1D-B084-5D23724FAA3E}"/>
          </ac:graphicFrameMkLst>
        </pc:graphicFrameChg>
        <pc:graphicFrameChg chg="mod">
          <ac:chgData name="Luis Bosquez" userId="d38a8a1f-34ae-4df9-b563-6128f106a78a" providerId="ADAL" clId="{9F73D38C-B351-4B2D-9862-D6E7568F3356}" dt="2019-11-08T00:19:55.846" v="1599" actId="12385"/>
          <ac:graphicFrameMkLst>
            <pc:docMk/>
            <pc:sldMk cId="1170221478" sldId="1908"/>
            <ac:graphicFrameMk id="28" creationId="{E0612898-4B9E-489A-883C-88A3B6CF7631}"/>
          </ac:graphicFrameMkLst>
        </pc:graphicFrameChg>
        <pc:graphicFrameChg chg="mod">
          <ac:chgData name="Luis Bosquez" userId="d38a8a1f-34ae-4df9-b563-6128f106a78a" providerId="ADAL" clId="{9F73D38C-B351-4B2D-9862-D6E7568F3356}" dt="2019-11-08T00:19:57.320" v="1600" actId="12385"/>
          <ac:graphicFrameMkLst>
            <pc:docMk/>
            <pc:sldMk cId="1170221478" sldId="1908"/>
            <ac:graphicFrameMk id="29" creationId="{9D32D0B6-49B2-4AB8-9C8F-55C8A36CC614}"/>
          </ac:graphicFrameMkLst>
        </pc:graphicFrameChg>
      </pc:sldChg>
      <pc:sldChg chg="modSp add mod">
        <pc:chgData name="Luis Bosquez" userId="d38a8a1f-34ae-4df9-b563-6128f106a78a" providerId="ADAL" clId="{9F73D38C-B351-4B2D-9862-D6E7568F3356}" dt="2019-11-08T00:19:16.254" v="1580" actId="27636"/>
        <pc:sldMkLst>
          <pc:docMk/>
          <pc:sldMk cId="4190870145" sldId="1910"/>
        </pc:sldMkLst>
        <pc:spChg chg="mod">
          <ac:chgData name="Luis Bosquez" userId="d38a8a1f-34ae-4df9-b563-6128f106a78a" providerId="ADAL" clId="{9F73D38C-B351-4B2D-9862-D6E7568F3356}" dt="2019-11-08T00:19:16.254" v="1580" actId="27636"/>
          <ac:spMkLst>
            <pc:docMk/>
            <pc:sldMk cId="4190870145" sldId="1910"/>
            <ac:spMk id="5" creationId="{C8479B7A-91E0-47FD-A1C3-874ACA123F36}"/>
          </ac:spMkLst>
        </pc:spChg>
      </pc:sldChg>
      <pc:sldChg chg="modSp add mod setBg">
        <pc:chgData name="Luis Bosquez" userId="d38a8a1f-34ae-4df9-b563-6128f106a78a" providerId="ADAL" clId="{9F73D38C-B351-4B2D-9862-D6E7568F3356}" dt="2019-11-08T00:30:10.175" v="1623"/>
        <pc:sldMkLst>
          <pc:docMk/>
          <pc:sldMk cId="524692642" sldId="1911"/>
        </pc:sldMkLst>
        <pc:spChg chg="mod">
          <ac:chgData name="Luis Bosquez" userId="d38a8a1f-34ae-4df9-b563-6128f106a78a" providerId="ADAL" clId="{9F73D38C-B351-4B2D-9862-D6E7568F3356}" dt="2019-11-08T00:30:05.104" v="1621" actId="207"/>
          <ac:spMkLst>
            <pc:docMk/>
            <pc:sldMk cId="524692642" sldId="1911"/>
            <ac:spMk id="2" creationId="{307E0747-FB5A-486C-BF6D-0A64ABDFD935}"/>
          </ac:spMkLst>
        </pc:spChg>
      </pc:sldChg>
      <pc:sldChg chg="modSp add mod setBg">
        <pc:chgData name="Luis Bosquez" userId="d38a8a1f-34ae-4df9-b563-6128f106a78a" providerId="ADAL" clId="{9F73D38C-B351-4B2D-9862-D6E7568F3356}" dt="2019-11-08T00:30:26.915" v="1625"/>
        <pc:sldMkLst>
          <pc:docMk/>
          <pc:sldMk cId="856672626" sldId="1912"/>
        </pc:sldMkLst>
        <pc:spChg chg="mod">
          <ac:chgData name="Luis Bosquez" userId="d38a8a1f-34ae-4df9-b563-6128f106a78a" providerId="ADAL" clId="{9F73D38C-B351-4B2D-9862-D6E7568F3356}" dt="2019-11-08T00:19:16.249" v="1578" actId="27636"/>
          <ac:spMkLst>
            <pc:docMk/>
            <pc:sldMk cId="856672626" sldId="1912"/>
            <ac:spMk id="2" creationId="{307E0747-FB5A-486C-BF6D-0A64ABDFD935}"/>
          </ac:spMkLst>
        </pc:spChg>
      </pc:sldChg>
      <pc:sldChg chg="modSp add mod setBg">
        <pc:chgData name="Luis Bosquez" userId="d38a8a1f-34ae-4df9-b563-6128f106a78a" providerId="ADAL" clId="{9F73D38C-B351-4B2D-9862-D6E7568F3356}" dt="2019-11-08T00:30:26.915" v="1625"/>
        <pc:sldMkLst>
          <pc:docMk/>
          <pc:sldMk cId="3532139091" sldId="1914"/>
        </pc:sldMkLst>
        <pc:spChg chg="mod">
          <ac:chgData name="Luis Bosquez" userId="d38a8a1f-34ae-4df9-b563-6128f106a78a" providerId="ADAL" clId="{9F73D38C-B351-4B2D-9862-D6E7568F3356}" dt="2019-11-08T00:19:16.258" v="1581" actId="27636"/>
          <ac:spMkLst>
            <pc:docMk/>
            <pc:sldMk cId="3532139091" sldId="1914"/>
            <ac:spMk id="2" creationId="{307E0747-FB5A-486C-BF6D-0A64ABDFD935}"/>
          </ac:spMkLst>
        </pc:spChg>
      </pc:sldChg>
      <pc:sldChg chg="modSp add mod">
        <pc:chgData name="Luis Bosquez" userId="d38a8a1f-34ae-4df9-b563-6128f106a78a" providerId="ADAL" clId="{9F73D38C-B351-4B2D-9862-D6E7568F3356}" dt="2019-11-08T00:20:28.065" v="1606" actId="207"/>
        <pc:sldMkLst>
          <pc:docMk/>
          <pc:sldMk cId="4133587661" sldId="1915"/>
        </pc:sldMkLst>
        <pc:spChg chg="mod">
          <ac:chgData name="Luis Bosquez" userId="d38a8a1f-34ae-4df9-b563-6128f106a78a" providerId="ADAL" clId="{9F73D38C-B351-4B2D-9862-D6E7568F3356}" dt="2019-11-08T00:20:28.065" v="1606" actId="207"/>
          <ac:spMkLst>
            <pc:docMk/>
            <pc:sldMk cId="4133587661" sldId="1915"/>
            <ac:spMk id="5" creationId="{1D5F1AF1-3EA6-4BBE-B328-7ADDC03543FC}"/>
          </ac:spMkLst>
        </pc:spChg>
        <pc:spChg chg="mod">
          <ac:chgData name="Luis Bosquez" userId="d38a8a1f-34ae-4df9-b563-6128f106a78a" providerId="ADAL" clId="{9F73D38C-B351-4B2D-9862-D6E7568F3356}" dt="2019-11-08T00:20:28.065" v="1606" actId="207"/>
          <ac:spMkLst>
            <pc:docMk/>
            <pc:sldMk cId="4133587661" sldId="1915"/>
            <ac:spMk id="7" creationId="{D6D5CD76-CE49-43F9-BB3C-A2373846D57F}"/>
          </ac:spMkLst>
        </pc:spChg>
        <pc:spChg chg="mod">
          <ac:chgData name="Luis Bosquez" userId="d38a8a1f-34ae-4df9-b563-6128f106a78a" providerId="ADAL" clId="{9F73D38C-B351-4B2D-9862-D6E7568F3356}" dt="2019-11-08T00:19:16.261" v="1582" actId="27636"/>
          <ac:spMkLst>
            <pc:docMk/>
            <pc:sldMk cId="4133587661" sldId="1915"/>
            <ac:spMk id="34" creationId="{01715D21-1443-48F4-A7B3-C3AE2C0EF3A8}"/>
          </ac:spMkLst>
        </pc:spChg>
        <pc:graphicFrameChg chg="mod">
          <ac:chgData name="Luis Bosquez" userId="d38a8a1f-34ae-4df9-b563-6128f106a78a" providerId="ADAL" clId="{9F73D38C-B351-4B2D-9862-D6E7568F3356}" dt="2019-11-08T00:20:17.163" v="1602" actId="12385"/>
          <ac:graphicFrameMkLst>
            <pc:docMk/>
            <pc:sldMk cId="4133587661" sldId="1915"/>
            <ac:graphicFrameMk id="4" creationId="{FEF72359-6EC6-400B-8E46-34F44981E987}"/>
          </ac:graphicFrameMkLst>
        </pc:graphicFrameChg>
        <pc:graphicFrameChg chg="mod">
          <ac:chgData name="Luis Bosquez" userId="d38a8a1f-34ae-4df9-b563-6128f106a78a" providerId="ADAL" clId="{9F73D38C-B351-4B2D-9862-D6E7568F3356}" dt="2019-11-08T00:20:21.524" v="1604" actId="12385"/>
          <ac:graphicFrameMkLst>
            <pc:docMk/>
            <pc:sldMk cId="4133587661" sldId="1915"/>
            <ac:graphicFrameMk id="30" creationId="{7CEBA0C6-DB2D-4984-B440-4F46E5CBE84F}"/>
          </ac:graphicFrameMkLst>
        </pc:graphicFrameChg>
        <pc:graphicFrameChg chg="mod">
          <ac:chgData name="Luis Bosquez" userId="d38a8a1f-34ae-4df9-b563-6128f106a78a" providerId="ADAL" clId="{9F73D38C-B351-4B2D-9862-D6E7568F3356}" dt="2019-11-08T00:20:19.020" v="1603" actId="12385"/>
          <ac:graphicFrameMkLst>
            <pc:docMk/>
            <pc:sldMk cId="4133587661" sldId="1915"/>
            <ac:graphicFrameMk id="31" creationId="{4AAE0B6C-9529-451C-B95C-865D5B96CEAC}"/>
          </ac:graphicFrameMkLst>
        </pc:graphicFrameChg>
        <pc:graphicFrameChg chg="mod">
          <ac:chgData name="Luis Bosquez" userId="d38a8a1f-34ae-4df9-b563-6128f106a78a" providerId="ADAL" clId="{9F73D38C-B351-4B2D-9862-D6E7568F3356}" dt="2019-11-08T00:20:24.539" v="1605" actId="12385"/>
          <ac:graphicFrameMkLst>
            <pc:docMk/>
            <pc:sldMk cId="4133587661" sldId="1915"/>
            <ac:graphicFrameMk id="32" creationId="{262E511D-49A7-4155-99C1-47CC0E8C7B58}"/>
          </ac:graphicFrameMkLst>
        </pc:graphicFrameChg>
      </pc:sldChg>
      <pc:sldChg chg="modSp add mod">
        <pc:chgData name="Luis Bosquez" userId="d38a8a1f-34ae-4df9-b563-6128f106a78a" providerId="ADAL" clId="{9F73D38C-B351-4B2D-9862-D6E7568F3356}" dt="2019-11-08T00:19:16.264" v="1583" actId="27636"/>
        <pc:sldMkLst>
          <pc:docMk/>
          <pc:sldMk cId="3599739587" sldId="1916"/>
        </pc:sldMkLst>
        <pc:spChg chg="mod">
          <ac:chgData name="Luis Bosquez" userId="d38a8a1f-34ae-4df9-b563-6128f106a78a" providerId="ADAL" clId="{9F73D38C-B351-4B2D-9862-D6E7568F3356}" dt="2019-11-08T00:19:16.264" v="1583" actId="27636"/>
          <ac:spMkLst>
            <pc:docMk/>
            <pc:sldMk cId="3599739587" sldId="1916"/>
            <ac:spMk id="5" creationId="{C8479B7A-91E0-47FD-A1C3-874ACA123F36}"/>
          </ac:spMkLst>
        </pc:spChg>
      </pc:sldChg>
      <pc:sldChg chg="modSp mod">
        <pc:chgData name="Luis Bosquez" userId="d38a8a1f-34ae-4df9-b563-6128f106a78a" providerId="ADAL" clId="{9F73D38C-B351-4B2D-9862-D6E7568F3356}" dt="2019-11-08T00:19:24.063" v="1597" actId="20577"/>
        <pc:sldMkLst>
          <pc:docMk/>
          <pc:sldMk cId="3113005315" sldId="1925"/>
        </pc:sldMkLst>
        <pc:spChg chg="mod">
          <ac:chgData name="Luis Bosquez" userId="d38a8a1f-34ae-4df9-b563-6128f106a78a" providerId="ADAL" clId="{9F73D38C-B351-4B2D-9862-D6E7568F3356}" dt="2019-11-08T00:19:24.063" v="1597" actId="20577"/>
          <ac:spMkLst>
            <pc:docMk/>
            <pc:sldMk cId="3113005315" sldId="1925"/>
            <ac:spMk id="4" creationId="{9C43D1A2-948F-4762-BBB9-2321C9F628FE}"/>
          </ac:spMkLst>
        </pc:spChg>
      </pc:sldChg>
      <pc:sldChg chg="modSp mod ord">
        <pc:chgData name="Luis Bosquez" userId="d38a8a1f-34ae-4df9-b563-6128f106a78a" providerId="ADAL" clId="{9F73D38C-B351-4B2D-9862-D6E7568F3356}" dt="2019-11-07T22:58:58.348" v="395"/>
        <pc:sldMkLst>
          <pc:docMk/>
          <pc:sldMk cId="3309805005" sldId="1931"/>
        </pc:sldMkLst>
        <pc:spChg chg="mod">
          <ac:chgData name="Luis Bosquez" userId="d38a8a1f-34ae-4df9-b563-6128f106a78a" providerId="ADAL" clId="{9F73D38C-B351-4B2D-9862-D6E7568F3356}" dt="2019-11-06T02:16:19.118" v="40" actId="1076"/>
          <ac:spMkLst>
            <pc:docMk/>
            <pc:sldMk cId="3309805005" sldId="1931"/>
            <ac:spMk id="7" creationId="{5F179791-EE20-4F7F-B45C-E39F9C0B8ADF}"/>
          </ac:spMkLst>
        </pc:spChg>
      </pc:sldChg>
      <pc:sldChg chg="modSp add mod setBg">
        <pc:chgData name="Luis Bosquez" userId="d38a8a1f-34ae-4df9-b563-6128f106a78a" providerId="ADAL" clId="{9F73D38C-B351-4B2D-9862-D6E7568F3356}" dt="2019-11-08T00:30:26.915" v="1625"/>
        <pc:sldMkLst>
          <pc:docMk/>
          <pc:sldMk cId="2732939669" sldId="1934"/>
        </pc:sldMkLst>
        <pc:spChg chg="mod">
          <ac:chgData name="Luis Bosquez" userId="d38a8a1f-34ae-4df9-b563-6128f106a78a" providerId="ADAL" clId="{9F73D38C-B351-4B2D-9862-D6E7568F3356}" dt="2019-11-08T00:19:16.267" v="1584" actId="27636"/>
          <ac:spMkLst>
            <pc:docMk/>
            <pc:sldMk cId="2732939669" sldId="1934"/>
            <ac:spMk id="2" creationId="{307E0747-FB5A-486C-BF6D-0A64ABDFD935}"/>
          </ac:spMkLst>
        </pc:spChg>
      </pc:sldChg>
      <pc:sldChg chg="modSp add mod">
        <pc:chgData name="Luis Bosquez" userId="d38a8a1f-34ae-4df9-b563-6128f106a78a" providerId="ADAL" clId="{9F73D38C-B351-4B2D-9862-D6E7568F3356}" dt="2019-11-08T00:20:56.713" v="1614" actId="207"/>
        <pc:sldMkLst>
          <pc:docMk/>
          <pc:sldMk cId="997369956" sldId="1935"/>
        </pc:sldMkLst>
        <pc:spChg chg="mod">
          <ac:chgData name="Luis Bosquez" userId="d38a8a1f-34ae-4df9-b563-6128f106a78a" providerId="ADAL" clId="{9F73D38C-B351-4B2D-9862-D6E7568F3356}" dt="2019-11-08T00:20:45.327" v="1612" actId="207"/>
          <ac:spMkLst>
            <pc:docMk/>
            <pc:sldMk cId="997369956" sldId="1935"/>
            <ac:spMk id="5" creationId="{1D5F1AF1-3EA6-4BBE-B328-7ADDC03543FC}"/>
          </ac:spMkLst>
        </pc:spChg>
        <pc:spChg chg="mod">
          <ac:chgData name="Luis Bosquez" userId="d38a8a1f-34ae-4df9-b563-6128f106a78a" providerId="ADAL" clId="{9F73D38C-B351-4B2D-9862-D6E7568F3356}" dt="2019-11-08T00:20:45.327" v="1612" actId="207"/>
          <ac:spMkLst>
            <pc:docMk/>
            <pc:sldMk cId="997369956" sldId="1935"/>
            <ac:spMk id="7" creationId="{D6D5CD76-CE49-43F9-BB3C-A2373846D57F}"/>
          </ac:spMkLst>
        </pc:spChg>
        <pc:spChg chg="mod">
          <ac:chgData name="Luis Bosquez" userId="d38a8a1f-34ae-4df9-b563-6128f106a78a" providerId="ADAL" clId="{9F73D38C-B351-4B2D-9862-D6E7568F3356}" dt="2019-11-08T00:20:56.713" v="1614" actId="207"/>
          <ac:spMkLst>
            <pc:docMk/>
            <pc:sldMk cId="997369956" sldId="1935"/>
            <ac:spMk id="22" creationId="{A11ABF95-05B1-4D2E-AD45-E7AE1963CC1D}"/>
          </ac:spMkLst>
        </pc:spChg>
        <pc:spChg chg="mod">
          <ac:chgData name="Luis Bosquez" userId="d38a8a1f-34ae-4df9-b563-6128f106a78a" providerId="ADAL" clId="{9F73D38C-B351-4B2D-9862-D6E7568F3356}" dt="2019-11-08T00:19:16.270" v="1585" actId="27636"/>
          <ac:spMkLst>
            <pc:docMk/>
            <pc:sldMk cId="997369956" sldId="1935"/>
            <ac:spMk id="37" creationId="{AB0BB750-3507-40DC-8A77-509B59164EC5}"/>
          </ac:spMkLst>
        </pc:spChg>
        <pc:graphicFrameChg chg="mod">
          <ac:chgData name="Luis Bosquez" userId="d38a8a1f-34ae-4df9-b563-6128f106a78a" providerId="ADAL" clId="{9F73D38C-B351-4B2D-9862-D6E7568F3356}" dt="2019-11-08T00:20:37.204" v="1608" actId="12385"/>
          <ac:graphicFrameMkLst>
            <pc:docMk/>
            <pc:sldMk cId="997369956" sldId="1935"/>
            <ac:graphicFrameMk id="4" creationId="{FEF72359-6EC6-400B-8E46-34F44981E987}"/>
          </ac:graphicFrameMkLst>
        </pc:graphicFrameChg>
        <pc:graphicFrameChg chg="mod">
          <ac:chgData name="Luis Bosquez" userId="d38a8a1f-34ae-4df9-b563-6128f106a78a" providerId="ADAL" clId="{9F73D38C-B351-4B2D-9862-D6E7568F3356}" dt="2019-11-08T00:20:34.422" v="1607" actId="12385"/>
          <ac:graphicFrameMkLst>
            <pc:docMk/>
            <pc:sldMk cId="997369956" sldId="1935"/>
            <ac:graphicFrameMk id="30" creationId="{7CEBA0C6-DB2D-4984-B440-4F46E5CBE84F}"/>
          </ac:graphicFrameMkLst>
        </pc:graphicFrameChg>
        <pc:graphicFrameChg chg="mod">
          <ac:chgData name="Luis Bosquez" userId="d38a8a1f-34ae-4df9-b563-6128f106a78a" providerId="ADAL" clId="{9F73D38C-B351-4B2D-9862-D6E7568F3356}" dt="2019-11-08T00:20:38.447" v="1609" actId="12385"/>
          <ac:graphicFrameMkLst>
            <pc:docMk/>
            <pc:sldMk cId="997369956" sldId="1935"/>
            <ac:graphicFrameMk id="31" creationId="{4AAE0B6C-9529-451C-B95C-865D5B96CEAC}"/>
          </ac:graphicFrameMkLst>
        </pc:graphicFrameChg>
        <pc:graphicFrameChg chg="mod">
          <ac:chgData name="Luis Bosquez" userId="d38a8a1f-34ae-4df9-b563-6128f106a78a" providerId="ADAL" clId="{9F73D38C-B351-4B2D-9862-D6E7568F3356}" dt="2019-11-08T00:20:39.878" v="1610" actId="12385"/>
          <ac:graphicFrameMkLst>
            <pc:docMk/>
            <pc:sldMk cId="997369956" sldId="1935"/>
            <ac:graphicFrameMk id="32" creationId="{262E511D-49A7-4155-99C1-47CC0E8C7B58}"/>
          </ac:graphicFrameMkLst>
        </pc:graphicFrameChg>
        <pc:graphicFrameChg chg="mod">
          <ac:chgData name="Luis Bosquez" userId="d38a8a1f-34ae-4df9-b563-6128f106a78a" providerId="ADAL" clId="{9F73D38C-B351-4B2D-9862-D6E7568F3356}" dt="2019-11-08T00:20:41.366" v="1611" actId="12385"/>
          <ac:graphicFrameMkLst>
            <pc:docMk/>
            <pc:sldMk cId="997369956" sldId="1935"/>
            <ac:graphicFrameMk id="36" creationId="{FF01EAD4-5F55-4CAA-B23C-8E1EC1F9583E}"/>
          </ac:graphicFrameMkLst>
        </pc:graphicFrameChg>
      </pc:sldChg>
      <pc:sldChg chg="modSp add mod">
        <pc:chgData name="Luis Bosquez" userId="d38a8a1f-34ae-4df9-b563-6128f106a78a" providerId="ADAL" clId="{9F73D38C-B351-4B2D-9862-D6E7568F3356}" dt="2019-11-08T00:19:16.276" v="1586" actId="27636"/>
        <pc:sldMkLst>
          <pc:docMk/>
          <pc:sldMk cId="752187090" sldId="1936"/>
        </pc:sldMkLst>
        <pc:spChg chg="mod">
          <ac:chgData name="Luis Bosquez" userId="d38a8a1f-34ae-4df9-b563-6128f106a78a" providerId="ADAL" clId="{9F73D38C-B351-4B2D-9862-D6E7568F3356}" dt="2019-11-08T00:19:16.276" v="1586" actId="27636"/>
          <ac:spMkLst>
            <pc:docMk/>
            <pc:sldMk cId="752187090" sldId="1936"/>
            <ac:spMk id="5" creationId="{C8479B7A-91E0-47FD-A1C3-874ACA123F36}"/>
          </ac:spMkLst>
        </pc:spChg>
      </pc:sldChg>
      <pc:sldChg chg="delSp modSp add mod setBg">
        <pc:chgData name="Luis Bosquez" userId="d38a8a1f-34ae-4df9-b563-6128f106a78a" providerId="ADAL" clId="{9F73D38C-B351-4B2D-9862-D6E7568F3356}" dt="2019-11-08T00:30:38.487" v="1627" actId="478"/>
        <pc:sldMkLst>
          <pc:docMk/>
          <pc:sldMk cId="2855455101" sldId="1937"/>
        </pc:sldMkLst>
        <pc:spChg chg="mod">
          <ac:chgData name="Luis Bosquez" userId="d38a8a1f-34ae-4df9-b563-6128f106a78a" providerId="ADAL" clId="{9F73D38C-B351-4B2D-9862-D6E7568F3356}" dt="2019-11-08T00:19:16.278" v="1587" actId="27636"/>
          <ac:spMkLst>
            <pc:docMk/>
            <pc:sldMk cId="2855455101" sldId="1937"/>
            <ac:spMk id="2" creationId="{307E0747-FB5A-486C-BF6D-0A64ABDFD935}"/>
          </ac:spMkLst>
        </pc:spChg>
        <pc:spChg chg="del">
          <ac:chgData name="Luis Bosquez" userId="d38a8a1f-34ae-4df9-b563-6128f106a78a" providerId="ADAL" clId="{9F73D38C-B351-4B2D-9862-D6E7568F3356}" dt="2019-11-08T00:30:38.487" v="1627" actId="478"/>
          <ac:spMkLst>
            <pc:docMk/>
            <pc:sldMk cId="2855455101" sldId="1937"/>
            <ac:spMk id="3" creationId="{D2382667-28E3-4155-9889-23C2C700516F}"/>
          </ac:spMkLst>
        </pc:spChg>
      </pc:sldChg>
      <pc:sldChg chg="modSp add mod">
        <pc:chgData name="Luis Bosquez" userId="d38a8a1f-34ae-4df9-b563-6128f106a78a" providerId="ADAL" clId="{9F73D38C-B351-4B2D-9862-D6E7568F3356}" dt="2019-11-08T00:19:16.280" v="1588" actId="27636"/>
        <pc:sldMkLst>
          <pc:docMk/>
          <pc:sldMk cId="2583440252" sldId="1938"/>
        </pc:sldMkLst>
        <pc:spChg chg="mod">
          <ac:chgData name="Luis Bosquez" userId="d38a8a1f-34ae-4df9-b563-6128f106a78a" providerId="ADAL" clId="{9F73D38C-B351-4B2D-9862-D6E7568F3356}" dt="2019-11-08T00:19:16.280" v="1588" actId="27636"/>
          <ac:spMkLst>
            <pc:docMk/>
            <pc:sldMk cId="2583440252" sldId="1938"/>
            <ac:spMk id="2" creationId="{741900D9-700F-49F6-B78F-61CA6023F4C9}"/>
          </ac:spMkLst>
        </pc:spChg>
      </pc:sldChg>
      <pc:sldChg chg="modSp add mod">
        <pc:chgData name="Luis Bosquez" userId="d38a8a1f-34ae-4df9-b563-6128f106a78a" providerId="ADAL" clId="{9F73D38C-B351-4B2D-9862-D6E7568F3356}" dt="2019-11-08T00:19:16.283" v="1589" actId="27636"/>
        <pc:sldMkLst>
          <pc:docMk/>
          <pc:sldMk cId="2117593729" sldId="1939"/>
        </pc:sldMkLst>
        <pc:spChg chg="mod">
          <ac:chgData name="Luis Bosquez" userId="d38a8a1f-34ae-4df9-b563-6128f106a78a" providerId="ADAL" clId="{9F73D38C-B351-4B2D-9862-D6E7568F3356}" dt="2019-11-08T00:19:16.283" v="1589" actId="27636"/>
          <ac:spMkLst>
            <pc:docMk/>
            <pc:sldMk cId="2117593729" sldId="1939"/>
            <ac:spMk id="14" creationId="{E324341A-70A6-4655-A8B2-571FB3E3B410}"/>
          </ac:spMkLst>
        </pc:spChg>
      </pc:sldChg>
      <pc:sldChg chg="add">
        <pc:chgData name="Luis Bosquez" userId="d38a8a1f-34ae-4df9-b563-6128f106a78a" providerId="ADAL" clId="{9F73D38C-B351-4B2D-9862-D6E7568F3356}" dt="2019-11-08T00:19:16.186" v="1575"/>
        <pc:sldMkLst>
          <pc:docMk/>
          <pc:sldMk cId="1755993662" sldId="1940"/>
        </pc:sldMkLst>
      </pc:sldChg>
      <pc:sldChg chg="modSp add">
        <pc:chgData name="Luis Bosquez" userId="d38a8a1f-34ae-4df9-b563-6128f106a78a" providerId="ADAL" clId="{9F73D38C-B351-4B2D-9862-D6E7568F3356}" dt="2019-11-08T00:25:01.995" v="1615" actId="207"/>
        <pc:sldMkLst>
          <pc:docMk/>
          <pc:sldMk cId="2107880414" sldId="1941"/>
        </pc:sldMkLst>
        <pc:spChg chg="mod">
          <ac:chgData name="Luis Bosquez" userId="d38a8a1f-34ae-4df9-b563-6128f106a78a" providerId="ADAL" clId="{9F73D38C-B351-4B2D-9862-D6E7568F3356}" dt="2019-11-08T00:25:01.995" v="1615" actId="207"/>
          <ac:spMkLst>
            <pc:docMk/>
            <pc:sldMk cId="2107880414" sldId="1941"/>
            <ac:spMk id="8" creationId="{2E5599C7-161F-4664-BE8C-85B5F2B62725}"/>
          </ac:spMkLst>
        </pc:spChg>
      </pc:sldChg>
      <pc:sldChg chg="ord">
        <pc:chgData name="Luis Bosquez" userId="d38a8a1f-34ae-4df9-b563-6128f106a78a" providerId="ADAL" clId="{9F73D38C-B351-4B2D-9862-D6E7568F3356}" dt="2019-11-07T22:58:44.914" v="387"/>
        <pc:sldMkLst>
          <pc:docMk/>
          <pc:sldMk cId="3583665947" sldId="4629"/>
        </pc:sldMkLst>
      </pc:sldChg>
      <pc:sldChg chg="ord">
        <pc:chgData name="Luis Bosquez" userId="d38a8a1f-34ae-4df9-b563-6128f106a78a" providerId="ADAL" clId="{9F73D38C-B351-4B2D-9862-D6E7568F3356}" dt="2019-11-07T22:58:44.914" v="387"/>
        <pc:sldMkLst>
          <pc:docMk/>
          <pc:sldMk cId="3782757603" sldId="4630"/>
        </pc:sldMkLst>
      </pc:sldChg>
      <pc:sldChg chg="ord">
        <pc:chgData name="Luis Bosquez" userId="d38a8a1f-34ae-4df9-b563-6128f106a78a" providerId="ADAL" clId="{9F73D38C-B351-4B2D-9862-D6E7568F3356}" dt="2019-11-07T22:58:44.914" v="387"/>
        <pc:sldMkLst>
          <pc:docMk/>
          <pc:sldMk cId="1257283564" sldId="4631"/>
        </pc:sldMkLst>
      </pc:sldChg>
      <pc:sldChg chg="ord">
        <pc:chgData name="Luis Bosquez" userId="d38a8a1f-34ae-4df9-b563-6128f106a78a" providerId="ADAL" clId="{9F73D38C-B351-4B2D-9862-D6E7568F3356}" dt="2019-11-08T00:07:23.939" v="1561"/>
        <pc:sldMkLst>
          <pc:docMk/>
          <pc:sldMk cId="1441064547" sldId="4633"/>
        </pc:sldMkLst>
      </pc:sldChg>
      <pc:sldChg chg="ord">
        <pc:chgData name="Luis Bosquez" userId="d38a8a1f-34ae-4df9-b563-6128f106a78a" providerId="ADAL" clId="{9F73D38C-B351-4B2D-9862-D6E7568F3356}" dt="2019-11-07T22:58:55.140" v="391"/>
        <pc:sldMkLst>
          <pc:docMk/>
          <pc:sldMk cId="3960588432" sldId="4647"/>
        </pc:sldMkLst>
      </pc:sldChg>
      <pc:sldChg chg="ord">
        <pc:chgData name="Luis Bosquez" userId="d38a8a1f-34ae-4df9-b563-6128f106a78a" providerId="ADAL" clId="{9F73D38C-B351-4B2D-9862-D6E7568F3356}" dt="2019-11-07T22:58:55.140" v="391"/>
        <pc:sldMkLst>
          <pc:docMk/>
          <pc:sldMk cId="877075201" sldId="4648"/>
        </pc:sldMkLst>
      </pc:sldChg>
      <pc:sldChg chg="new del">
        <pc:chgData name="Luis Bosquez" userId="d38a8a1f-34ae-4df9-b563-6128f106a78a" providerId="ADAL" clId="{9F73D38C-B351-4B2D-9862-D6E7568F3356}" dt="2019-11-06T02:20:44.370" v="43" actId="47"/>
        <pc:sldMkLst>
          <pc:docMk/>
          <pc:sldMk cId="3174279707" sldId="4649"/>
        </pc:sldMkLst>
      </pc:sldChg>
      <pc:sldChg chg="addSp delSp modSp add mod ord">
        <pc:chgData name="Luis Bosquez" userId="d38a8a1f-34ae-4df9-b563-6128f106a78a" providerId="ADAL" clId="{9F73D38C-B351-4B2D-9862-D6E7568F3356}" dt="2019-11-07T22:58:49.324" v="389"/>
        <pc:sldMkLst>
          <pc:docMk/>
          <pc:sldMk cId="4131135610" sldId="4650"/>
        </pc:sldMkLst>
        <pc:spChg chg="del">
          <ac:chgData name="Luis Bosquez" userId="d38a8a1f-34ae-4df9-b563-6128f106a78a" providerId="ADAL" clId="{9F73D38C-B351-4B2D-9862-D6E7568F3356}" dt="2019-11-06T02:20:57.031" v="44" actId="478"/>
          <ac:spMkLst>
            <pc:docMk/>
            <pc:sldMk cId="4131135610" sldId="4650"/>
            <ac:spMk id="3" creationId="{251986D7-1D17-4D8A-A628-4ADC404DBE2F}"/>
          </ac:spMkLst>
        </pc:spChg>
        <pc:spChg chg="add del mod">
          <ac:chgData name="Luis Bosquez" userId="d38a8a1f-34ae-4df9-b563-6128f106a78a" providerId="ADAL" clId="{9F73D38C-B351-4B2D-9862-D6E7568F3356}" dt="2019-11-06T02:21:50.560" v="45" actId="478"/>
          <ac:spMkLst>
            <pc:docMk/>
            <pc:sldMk cId="4131135610" sldId="4650"/>
            <ac:spMk id="6" creationId="{D068A361-4AD4-4D39-AA8A-8AA4B4D8D847}"/>
          </ac:spMkLst>
        </pc:spChg>
        <pc:spChg chg="mod">
          <ac:chgData name="Luis Bosquez" userId="d38a8a1f-34ae-4df9-b563-6128f106a78a" providerId="ADAL" clId="{9F73D38C-B351-4B2D-9862-D6E7568F3356}" dt="2019-11-06T02:22:23.982" v="88" actId="20577"/>
          <ac:spMkLst>
            <pc:docMk/>
            <pc:sldMk cId="4131135610" sldId="4650"/>
            <ac:spMk id="13" creationId="{F1FEF8CE-6AD7-4F18-A5C1-735B121F37F8}"/>
          </ac:spMkLst>
        </pc:spChg>
        <pc:spChg chg="del">
          <ac:chgData name="Luis Bosquez" userId="d38a8a1f-34ae-4df9-b563-6128f106a78a" providerId="ADAL" clId="{9F73D38C-B351-4B2D-9862-D6E7568F3356}" dt="2019-11-06T02:20:57.031" v="44" actId="478"/>
          <ac:spMkLst>
            <pc:docMk/>
            <pc:sldMk cId="4131135610" sldId="4650"/>
            <ac:spMk id="14" creationId="{B5F6A6B8-3C0C-45DB-B932-817750E602CF}"/>
          </ac:spMkLst>
        </pc:spChg>
      </pc:sldChg>
      <pc:sldChg chg="addSp delSp modSp new mod">
        <pc:chgData name="Luis Bosquez" userId="d38a8a1f-34ae-4df9-b563-6128f106a78a" providerId="ADAL" clId="{9F73D38C-B351-4B2D-9862-D6E7568F3356}" dt="2019-11-08T00:08:14.937" v="1574" actId="1076"/>
        <pc:sldMkLst>
          <pc:docMk/>
          <pc:sldMk cId="1920707727" sldId="4651"/>
        </pc:sldMkLst>
        <pc:spChg chg="mod">
          <ac:chgData name="Luis Bosquez" userId="d38a8a1f-34ae-4df9-b563-6128f106a78a" providerId="ADAL" clId="{9F73D38C-B351-4B2D-9862-D6E7568F3356}" dt="2019-11-08T00:07:08.085" v="1557" actId="20577"/>
          <ac:spMkLst>
            <pc:docMk/>
            <pc:sldMk cId="1920707727" sldId="4651"/>
            <ac:spMk id="2" creationId="{C3565776-5957-4C4A-911A-C4200B657538}"/>
          </ac:spMkLst>
        </pc:spChg>
        <pc:spChg chg="del">
          <ac:chgData name="Luis Bosquez" userId="d38a8a1f-34ae-4df9-b563-6128f106a78a" providerId="ADAL" clId="{9F73D38C-B351-4B2D-9862-D6E7568F3356}" dt="2019-11-07T22:54:57.873" v="105" actId="478"/>
          <ac:spMkLst>
            <pc:docMk/>
            <pc:sldMk cId="1920707727" sldId="4651"/>
            <ac:spMk id="3" creationId="{ED17C428-2B23-4CFD-979F-57A99F4FC5E4}"/>
          </ac:spMkLst>
        </pc:spChg>
        <pc:graphicFrameChg chg="add del mod modGraphic">
          <ac:chgData name="Luis Bosquez" userId="d38a8a1f-34ae-4df9-b563-6128f106a78a" providerId="ADAL" clId="{9F73D38C-B351-4B2D-9862-D6E7568F3356}" dt="2019-11-07T22:58:33.787" v="385" actId="478"/>
          <ac:graphicFrameMkLst>
            <pc:docMk/>
            <pc:sldMk cId="1920707727" sldId="4651"/>
            <ac:graphicFrameMk id="4" creationId="{F59D0D3B-6936-441A-84B0-E15647787F36}"/>
          </ac:graphicFrameMkLst>
        </pc:graphicFrameChg>
        <pc:graphicFrameChg chg="add mod modGraphic">
          <ac:chgData name="Luis Bosquez" userId="d38a8a1f-34ae-4df9-b563-6128f106a78a" providerId="ADAL" clId="{9F73D38C-B351-4B2D-9862-D6E7568F3356}" dt="2019-11-08T00:08:14.937" v="1574" actId="1076"/>
          <ac:graphicFrameMkLst>
            <pc:docMk/>
            <pc:sldMk cId="1920707727" sldId="4651"/>
            <ac:graphicFrameMk id="6" creationId="{3CE07E53-6E8D-43A2-8EFB-88B88ED901E8}"/>
          </ac:graphicFrameMkLst>
        </pc:graphicFrameChg>
      </pc:sldChg>
    </pc:docChg>
  </pc:docChgLst>
  <pc:docChgLst>
    <pc:chgData name="Luis Bosquez" userId="d38a8a1f-34ae-4df9-b563-6128f106a78a" providerId="ADAL" clId="{A2E61D29-2E31-4EDE-BF62-D78913E97613}"/>
    <pc:docChg chg="undo custSel addSld delSld modSld">
      <pc:chgData name="Luis Bosquez" userId="d38a8a1f-34ae-4df9-b563-6128f106a78a" providerId="ADAL" clId="{A2E61D29-2E31-4EDE-BF62-D78913E97613}" dt="2019-11-15T13:08:06.703" v="2464" actId="14100"/>
      <pc:docMkLst>
        <pc:docMk/>
      </pc:docMkLst>
      <pc:sldChg chg="modSp">
        <pc:chgData name="Luis Bosquez" userId="d38a8a1f-34ae-4df9-b563-6128f106a78a" providerId="ADAL" clId="{A2E61D29-2E31-4EDE-BF62-D78913E97613}" dt="2019-11-11T05:56:43.794" v="2337" actId="207"/>
        <pc:sldMkLst>
          <pc:docMk/>
          <pc:sldMk cId="4190870145" sldId="1910"/>
        </pc:sldMkLst>
        <pc:spChg chg="mod">
          <ac:chgData name="Luis Bosquez" userId="d38a8a1f-34ae-4df9-b563-6128f106a78a" providerId="ADAL" clId="{A2E61D29-2E31-4EDE-BF62-D78913E97613}" dt="2019-11-11T05:56:43.794" v="2337" actId="207"/>
          <ac:spMkLst>
            <pc:docMk/>
            <pc:sldMk cId="4190870145" sldId="1910"/>
            <ac:spMk id="6" creationId="{9CBFDC1B-D5A4-4DB7-BFEA-D95C16B02099}"/>
          </ac:spMkLst>
        </pc:spChg>
      </pc:sldChg>
      <pc:sldChg chg="modSp">
        <pc:chgData name="Luis Bosquez" userId="d38a8a1f-34ae-4df9-b563-6128f106a78a" providerId="ADAL" clId="{A2E61D29-2E31-4EDE-BF62-D78913E97613}" dt="2019-11-11T05:56:38.839" v="2336" actId="207"/>
        <pc:sldMkLst>
          <pc:docMk/>
          <pc:sldMk cId="3599739587" sldId="1916"/>
        </pc:sldMkLst>
        <pc:spChg chg="mod">
          <ac:chgData name="Luis Bosquez" userId="d38a8a1f-34ae-4df9-b563-6128f106a78a" providerId="ADAL" clId="{A2E61D29-2E31-4EDE-BF62-D78913E97613}" dt="2019-11-11T05:56:38.839" v="2336" actId="207"/>
          <ac:spMkLst>
            <pc:docMk/>
            <pc:sldMk cId="3599739587" sldId="1916"/>
            <ac:spMk id="6" creationId="{9CBFDC1B-D5A4-4DB7-BFEA-D95C16B02099}"/>
          </ac:spMkLst>
        </pc:spChg>
      </pc:sldChg>
      <pc:sldChg chg="modSp mod">
        <pc:chgData name="Luis Bosquez" userId="d38a8a1f-34ae-4df9-b563-6128f106a78a" providerId="ADAL" clId="{A2E61D29-2E31-4EDE-BF62-D78913E97613}" dt="2019-11-09T01:34:21.819" v="73" actId="20577"/>
        <pc:sldMkLst>
          <pc:docMk/>
          <pc:sldMk cId="3113005315" sldId="1925"/>
        </pc:sldMkLst>
        <pc:spChg chg="mod">
          <ac:chgData name="Luis Bosquez" userId="d38a8a1f-34ae-4df9-b563-6128f106a78a" providerId="ADAL" clId="{A2E61D29-2E31-4EDE-BF62-D78913E97613}" dt="2019-11-09T01:34:09.689" v="13" actId="20577"/>
          <ac:spMkLst>
            <pc:docMk/>
            <pc:sldMk cId="3113005315" sldId="1925"/>
            <ac:spMk id="4" creationId="{9C43D1A2-948F-4762-BBB9-2321C9F628FE}"/>
          </ac:spMkLst>
        </pc:spChg>
        <pc:spChg chg="mod">
          <ac:chgData name="Luis Bosquez" userId="d38a8a1f-34ae-4df9-b563-6128f106a78a" providerId="ADAL" clId="{A2E61D29-2E31-4EDE-BF62-D78913E97613}" dt="2019-11-09T01:34:21.819" v="73" actId="20577"/>
          <ac:spMkLst>
            <pc:docMk/>
            <pc:sldMk cId="3113005315" sldId="1925"/>
            <ac:spMk id="5" creationId="{DAF93557-EC72-4B04-8492-6B6D86CA7E23}"/>
          </ac:spMkLst>
        </pc:spChg>
      </pc:sldChg>
      <pc:sldChg chg="modSp">
        <pc:chgData name="Luis Bosquez" userId="d38a8a1f-34ae-4df9-b563-6128f106a78a" providerId="ADAL" clId="{A2E61D29-2E31-4EDE-BF62-D78913E97613}" dt="2019-11-11T05:56:30.254" v="2335" actId="207"/>
        <pc:sldMkLst>
          <pc:docMk/>
          <pc:sldMk cId="752187090" sldId="1936"/>
        </pc:sldMkLst>
        <pc:spChg chg="mod">
          <ac:chgData name="Luis Bosquez" userId="d38a8a1f-34ae-4df9-b563-6128f106a78a" providerId="ADAL" clId="{A2E61D29-2E31-4EDE-BF62-D78913E97613}" dt="2019-11-11T05:56:30.254" v="2335" actId="207"/>
          <ac:spMkLst>
            <pc:docMk/>
            <pc:sldMk cId="752187090" sldId="1936"/>
            <ac:spMk id="6" creationId="{9CBFDC1B-D5A4-4DB7-BFEA-D95C16B02099}"/>
          </ac:spMkLst>
        </pc:spChg>
      </pc:sldChg>
      <pc:sldChg chg="modSp mod">
        <pc:chgData name="Luis Bosquez" userId="d38a8a1f-34ae-4df9-b563-6128f106a78a" providerId="ADAL" clId="{A2E61D29-2E31-4EDE-BF62-D78913E97613}" dt="2019-11-15T13:08:06.703" v="2464" actId="14100"/>
        <pc:sldMkLst>
          <pc:docMk/>
          <pc:sldMk cId="1257283564" sldId="4631"/>
        </pc:sldMkLst>
        <pc:picChg chg="mod">
          <ac:chgData name="Luis Bosquez" userId="d38a8a1f-34ae-4df9-b563-6128f106a78a" providerId="ADAL" clId="{A2E61D29-2E31-4EDE-BF62-D78913E97613}" dt="2019-11-15T13:08:06.703" v="2464" actId="14100"/>
          <ac:picMkLst>
            <pc:docMk/>
            <pc:sldMk cId="1257283564" sldId="4631"/>
            <ac:picMk id="11" creationId="{5656EE76-0297-4270-B0CD-2C84F83D7215}"/>
          </ac:picMkLst>
        </pc:picChg>
      </pc:sldChg>
      <pc:sldChg chg="addSp modSp new mod modClrScheme chgLayout">
        <pc:chgData name="Luis Bosquez" userId="d38a8a1f-34ae-4df9-b563-6128f106a78a" providerId="ADAL" clId="{A2E61D29-2E31-4EDE-BF62-D78913E97613}" dt="2019-11-09T10:09:59.027" v="610" actId="20577"/>
        <pc:sldMkLst>
          <pc:docMk/>
          <pc:sldMk cId="2651703660" sldId="4652"/>
        </pc:sldMkLst>
        <pc:spChg chg="mod ord">
          <ac:chgData name="Luis Bosquez" userId="d38a8a1f-34ae-4df9-b563-6128f106a78a" providerId="ADAL" clId="{A2E61D29-2E31-4EDE-BF62-D78913E97613}" dt="2019-11-09T10:07:03.975" v="95" actId="700"/>
          <ac:spMkLst>
            <pc:docMk/>
            <pc:sldMk cId="2651703660" sldId="4652"/>
            <ac:spMk id="2" creationId="{5E9DEC6A-8B52-417A-A3C0-3735BD018CAF}"/>
          </ac:spMkLst>
        </pc:spChg>
        <pc:spChg chg="add mod ord">
          <ac:chgData name="Luis Bosquez" userId="d38a8a1f-34ae-4df9-b563-6128f106a78a" providerId="ADAL" clId="{A2E61D29-2E31-4EDE-BF62-D78913E97613}" dt="2019-11-09T10:09:59.027" v="610" actId="20577"/>
          <ac:spMkLst>
            <pc:docMk/>
            <pc:sldMk cId="2651703660" sldId="4652"/>
            <ac:spMk id="3" creationId="{70A7B947-C2DC-4169-A190-1C45FC68324F}"/>
          </ac:spMkLst>
        </pc:spChg>
      </pc:sldChg>
      <pc:sldChg chg="add">
        <pc:chgData name="Luis Bosquez" userId="d38a8a1f-34ae-4df9-b563-6128f106a78a" providerId="ADAL" clId="{A2E61D29-2E31-4EDE-BF62-D78913E97613}" dt="2019-11-09T10:04:56.758" v="94"/>
        <pc:sldMkLst>
          <pc:docMk/>
          <pc:sldMk cId="2141286467" sldId="4653"/>
        </pc:sldMkLst>
      </pc:sldChg>
      <pc:sldChg chg="modSp new del mod">
        <pc:chgData name="Luis Bosquez" userId="d38a8a1f-34ae-4df9-b563-6128f106a78a" providerId="ADAL" clId="{A2E61D29-2E31-4EDE-BF62-D78913E97613}" dt="2019-11-11T05:59:56.237" v="2461" actId="47"/>
        <pc:sldMkLst>
          <pc:docMk/>
          <pc:sldMk cId="509763922" sldId="4654"/>
        </pc:sldMkLst>
        <pc:spChg chg="mod">
          <ac:chgData name="Luis Bosquez" userId="d38a8a1f-34ae-4df9-b563-6128f106a78a" providerId="ADAL" clId="{A2E61D29-2E31-4EDE-BF62-D78913E97613}" dt="2019-11-09T10:10:33.560" v="665" actId="20577"/>
          <ac:spMkLst>
            <pc:docMk/>
            <pc:sldMk cId="509763922" sldId="4654"/>
            <ac:spMk id="2" creationId="{10C06B51-F17A-481C-A29A-0C43C3E6ADAC}"/>
          </ac:spMkLst>
        </pc:spChg>
        <pc:spChg chg="mod">
          <ac:chgData name="Luis Bosquez" userId="d38a8a1f-34ae-4df9-b563-6128f106a78a" providerId="ADAL" clId="{A2E61D29-2E31-4EDE-BF62-D78913E97613}" dt="2019-11-11T05:59:51.011" v="2460" actId="20577"/>
          <ac:spMkLst>
            <pc:docMk/>
            <pc:sldMk cId="509763922" sldId="4654"/>
            <ac:spMk id="3" creationId="{872ADD1A-299B-43D2-88FB-781C579193FE}"/>
          </ac:spMkLst>
        </pc:spChg>
      </pc:sldChg>
      <pc:sldChg chg="addSp delSp modSp new mod">
        <pc:chgData name="Luis Bosquez" userId="d38a8a1f-34ae-4df9-b563-6128f106a78a" providerId="ADAL" clId="{A2E61D29-2E31-4EDE-BF62-D78913E97613}" dt="2019-11-11T05:58:37.916" v="2426" actId="1076"/>
        <pc:sldMkLst>
          <pc:docMk/>
          <pc:sldMk cId="1266496464" sldId="4655"/>
        </pc:sldMkLst>
        <pc:spChg chg="mod">
          <ac:chgData name="Luis Bosquez" userId="d38a8a1f-34ae-4df9-b563-6128f106a78a" providerId="ADAL" clId="{A2E61D29-2E31-4EDE-BF62-D78913E97613}" dt="2019-11-09T10:13:48.730" v="1100" actId="20577"/>
          <ac:spMkLst>
            <pc:docMk/>
            <pc:sldMk cId="1266496464" sldId="4655"/>
            <ac:spMk id="2" creationId="{C6CCF967-56F5-4444-B608-8D334DB2DE68}"/>
          </ac:spMkLst>
        </pc:spChg>
        <pc:spChg chg="mod">
          <ac:chgData name="Luis Bosquez" userId="d38a8a1f-34ae-4df9-b563-6128f106a78a" providerId="ADAL" clId="{A2E61D29-2E31-4EDE-BF62-D78913E97613}" dt="2019-11-09T10:22:24.088" v="1187" actId="14100"/>
          <ac:spMkLst>
            <pc:docMk/>
            <pc:sldMk cId="1266496464" sldId="4655"/>
            <ac:spMk id="3" creationId="{18A868F0-EC04-4001-8F03-FB46C59F5BAF}"/>
          </ac:spMkLst>
        </pc:spChg>
        <pc:spChg chg="add mod">
          <ac:chgData name="Luis Bosquez" userId="d38a8a1f-34ae-4df9-b563-6128f106a78a" providerId="ADAL" clId="{A2E61D29-2E31-4EDE-BF62-D78913E97613}" dt="2019-11-11T05:46:45.988" v="1286" actId="164"/>
          <ac:spMkLst>
            <pc:docMk/>
            <pc:sldMk cId="1266496464" sldId="4655"/>
            <ac:spMk id="4" creationId="{EC306CB8-A167-4017-AD60-19BF0F7224F4}"/>
          </ac:spMkLst>
        </pc:spChg>
        <pc:spChg chg="add mod">
          <ac:chgData name="Luis Bosquez" userId="d38a8a1f-34ae-4df9-b563-6128f106a78a" providerId="ADAL" clId="{A2E61D29-2E31-4EDE-BF62-D78913E97613}" dt="2019-11-11T05:47:04.655" v="1369" actId="164"/>
          <ac:spMkLst>
            <pc:docMk/>
            <pc:sldMk cId="1266496464" sldId="4655"/>
            <ac:spMk id="5" creationId="{1553F1C5-67AB-4787-8139-849047312AE1}"/>
          </ac:spMkLst>
        </pc:spChg>
        <pc:spChg chg="add mod">
          <ac:chgData name="Luis Bosquez" userId="d38a8a1f-34ae-4df9-b563-6128f106a78a" providerId="ADAL" clId="{A2E61D29-2E31-4EDE-BF62-D78913E97613}" dt="2019-11-11T05:47:04.655" v="1369" actId="164"/>
          <ac:spMkLst>
            <pc:docMk/>
            <pc:sldMk cId="1266496464" sldId="4655"/>
            <ac:spMk id="6" creationId="{880235ED-B6DC-4486-A32C-5260A806EA08}"/>
          </ac:spMkLst>
        </pc:spChg>
        <pc:spChg chg="add mod">
          <ac:chgData name="Luis Bosquez" userId="d38a8a1f-34ae-4df9-b563-6128f106a78a" providerId="ADAL" clId="{A2E61D29-2E31-4EDE-BF62-D78913E97613}" dt="2019-11-11T05:46:45.988" v="1286" actId="164"/>
          <ac:spMkLst>
            <pc:docMk/>
            <pc:sldMk cId="1266496464" sldId="4655"/>
            <ac:spMk id="37" creationId="{69570CAB-65F7-4C0A-8434-20ED2F9945CB}"/>
          </ac:spMkLst>
        </pc:spChg>
        <pc:spChg chg="add del mod">
          <ac:chgData name="Luis Bosquez" userId="d38a8a1f-34ae-4df9-b563-6128f106a78a" providerId="ADAL" clId="{A2E61D29-2E31-4EDE-BF62-D78913E97613}" dt="2019-11-11T05:44:43.692" v="1264" actId="478"/>
          <ac:spMkLst>
            <pc:docMk/>
            <pc:sldMk cId="1266496464" sldId="4655"/>
            <ac:spMk id="38" creationId="{82351E02-ABBE-4B8F-8247-41D6F543E235}"/>
          </ac:spMkLst>
        </pc:spChg>
        <pc:spChg chg="add mod">
          <ac:chgData name="Luis Bosquez" userId="d38a8a1f-34ae-4df9-b563-6128f106a78a" providerId="ADAL" clId="{A2E61D29-2E31-4EDE-BF62-D78913E97613}" dt="2019-11-11T05:47:04.655" v="1369" actId="164"/>
          <ac:spMkLst>
            <pc:docMk/>
            <pc:sldMk cId="1266496464" sldId="4655"/>
            <ac:spMk id="39" creationId="{DB1A290D-CE3D-4E8B-964B-AFBA7B6877B3}"/>
          </ac:spMkLst>
        </pc:spChg>
        <pc:spChg chg="add mod">
          <ac:chgData name="Luis Bosquez" userId="d38a8a1f-34ae-4df9-b563-6128f106a78a" providerId="ADAL" clId="{A2E61D29-2E31-4EDE-BF62-D78913E97613}" dt="2019-11-11T05:47:04.655" v="1369" actId="164"/>
          <ac:spMkLst>
            <pc:docMk/>
            <pc:sldMk cId="1266496464" sldId="4655"/>
            <ac:spMk id="40" creationId="{87759FE7-6292-4ECE-BE84-D10DC9FC9669}"/>
          </ac:spMkLst>
        </pc:spChg>
        <pc:spChg chg="add del">
          <ac:chgData name="Luis Bosquez" userId="d38a8a1f-34ae-4df9-b563-6128f106a78a" providerId="ADAL" clId="{A2E61D29-2E31-4EDE-BF62-D78913E97613}" dt="2019-11-11T05:47:03.480" v="1368"/>
          <ac:spMkLst>
            <pc:docMk/>
            <pc:sldMk cId="1266496464" sldId="4655"/>
            <ac:spMk id="43" creationId="{BC69CAD4-C506-4C83-AB28-9B9F5A53D463}"/>
          </ac:spMkLst>
        </pc:spChg>
        <pc:spChg chg="add del">
          <ac:chgData name="Luis Bosquez" userId="d38a8a1f-34ae-4df9-b563-6128f106a78a" providerId="ADAL" clId="{A2E61D29-2E31-4EDE-BF62-D78913E97613}" dt="2019-11-11T05:47:03.480" v="1368"/>
          <ac:spMkLst>
            <pc:docMk/>
            <pc:sldMk cId="1266496464" sldId="4655"/>
            <ac:spMk id="44" creationId="{5F1F7C62-3F6A-497B-B1E0-2105C519B6EA}"/>
          </ac:spMkLst>
        </pc:spChg>
        <pc:spChg chg="add del">
          <ac:chgData name="Luis Bosquez" userId="d38a8a1f-34ae-4df9-b563-6128f106a78a" providerId="ADAL" clId="{A2E61D29-2E31-4EDE-BF62-D78913E97613}" dt="2019-11-11T05:47:03.480" v="1368"/>
          <ac:spMkLst>
            <pc:docMk/>
            <pc:sldMk cId="1266496464" sldId="4655"/>
            <ac:spMk id="50" creationId="{65C78935-CF34-45B2-BC8A-BE4D2564765F}"/>
          </ac:spMkLst>
        </pc:spChg>
        <pc:spChg chg="add del">
          <ac:chgData name="Luis Bosquez" userId="d38a8a1f-34ae-4df9-b563-6128f106a78a" providerId="ADAL" clId="{A2E61D29-2E31-4EDE-BF62-D78913E97613}" dt="2019-11-11T05:47:03.480" v="1368"/>
          <ac:spMkLst>
            <pc:docMk/>
            <pc:sldMk cId="1266496464" sldId="4655"/>
            <ac:spMk id="51" creationId="{7388D0EC-071B-4204-9C94-FC1B7D44941F}"/>
          </ac:spMkLst>
        </pc:spChg>
        <pc:spChg chg="add mod">
          <ac:chgData name="Luis Bosquez" userId="d38a8a1f-34ae-4df9-b563-6128f106a78a" providerId="ADAL" clId="{A2E61D29-2E31-4EDE-BF62-D78913E97613}" dt="2019-11-11T05:56:17.606" v="2334" actId="1076"/>
          <ac:spMkLst>
            <pc:docMk/>
            <pc:sldMk cId="1266496464" sldId="4655"/>
            <ac:spMk id="53" creationId="{862C3F0A-38F4-428B-8E76-3347BF944029}"/>
          </ac:spMkLst>
        </pc:spChg>
        <pc:spChg chg="add mod">
          <ac:chgData name="Luis Bosquez" userId="d38a8a1f-34ae-4df9-b563-6128f106a78a" providerId="ADAL" clId="{A2E61D29-2E31-4EDE-BF62-D78913E97613}" dt="2019-11-11T05:58:37.916" v="2426" actId="1076"/>
          <ac:spMkLst>
            <pc:docMk/>
            <pc:sldMk cId="1266496464" sldId="4655"/>
            <ac:spMk id="59" creationId="{7927283C-8723-408D-A29E-AD67FAA37F09}"/>
          </ac:spMkLst>
        </pc:spChg>
        <pc:grpChg chg="add mod">
          <ac:chgData name="Luis Bosquez" userId="d38a8a1f-34ae-4df9-b563-6128f106a78a" providerId="ADAL" clId="{A2E61D29-2E31-4EDE-BF62-D78913E97613}" dt="2019-11-11T05:47:04.655" v="1369" actId="164"/>
          <ac:grpSpMkLst>
            <pc:docMk/>
            <pc:sldMk cId="1266496464" sldId="4655"/>
            <ac:grpSpMk id="42" creationId="{6EDC291F-EDF9-4587-AAED-B694D391A14F}"/>
          </ac:grpSpMkLst>
        </pc:grpChg>
        <pc:grpChg chg="add del mod">
          <ac:chgData name="Luis Bosquez" userId="d38a8a1f-34ae-4df9-b563-6128f106a78a" providerId="ADAL" clId="{A2E61D29-2E31-4EDE-BF62-D78913E97613}" dt="2019-11-11T05:47:03.480" v="1368"/>
          <ac:grpSpMkLst>
            <pc:docMk/>
            <pc:sldMk cId="1266496464" sldId="4655"/>
            <ac:grpSpMk id="47" creationId="{4EE5A113-D82B-45D6-AD4D-B2A982AB3060}"/>
          </ac:grpSpMkLst>
        </pc:grpChg>
        <pc:grpChg chg="add mod">
          <ac:chgData name="Luis Bosquez" userId="d38a8a1f-34ae-4df9-b563-6128f106a78a" providerId="ADAL" clId="{A2E61D29-2E31-4EDE-BF62-D78913E97613}" dt="2019-11-11T05:53:22.354" v="2062" actId="164"/>
          <ac:grpSpMkLst>
            <pc:docMk/>
            <pc:sldMk cId="1266496464" sldId="4655"/>
            <ac:grpSpMk id="52" creationId="{6476A31C-D954-45A7-A466-722C3F8E2FDF}"/>
          </ac:grpSpMkLst>
        </pc:grpChg>
        <pc:grpChg chg="add mod">
          <ac:chgData name="Luis Bosquez" userId="d38a8a1f-34ae-4df9-b563-6128f106a78a" providerId="ADAL" clId="{A2E61D29-2E31-4EDE-BF62-D78913E97613}" dt="2019-11-11T05:53:24.680" v="2063" actId="1076"/>
          <ac:grpSpMkLst>
            <pc:docMk/>
            <pc:sldMk cId="1266496464" sldId="4655"/>
            <ac:grpSpMk id="58" creationId="{D8A623D4-8F4D-49E8-A078-0A1C0C4D9278}"/>
          </ac:grpSpMkLst>
        </pc:grpChg>
        <pc:cxnChg chg="add mod">
          <ac:chgData name="Luis Bosquez" userId="d38a8a1f-34ae-4df9-b563-6128f106a78a" providerId="ADAL" clId="{A2E61D29-2E31-4EDE-BF62-D78913E97613}" dt="2019-11-11T05:47:04.655" v="1369" actId="164"/>
          <ac:cxnSpMkLst>
            <pc:docMk/>
            <pc:sldMk cId="1266496464" sldId="4655"/>
            <ac:cxnSpMk id="7" creationId="{7E103998-07AC-4F04-8F6D-7558DCA04E74}"/>
          </ac:cxnSpMkLst>
        </pc:cxnChg>
        <pc:cxnChg chg="add mod">
          <ac:chgData name="Luis Bosquez" userId="d38a8a1f-34ae-4df9-b563-6128f106a78a" providerId="ADAL" clId="{A2E61D29-2E31-4EDE-BF62-D78913E97613}" dt="2019-11-11T05:47:04.655" v="1369" actId="164"/>
          <ac:cxnSpMkLst>
            <pc:docMk/>
            <pc:sldMk cId="1266496464" sldId="4655"/>
            <ac:cxnSpMk id="8" creationId="{E5FF03B7-8A37-4650-8E77-81A9B4501111}"/>
          </ac:cxnSpMkLst>
        </pc:cxnChg>
        <pc:cxnChg chg="add del">
          <ac:chgData name="Luis Bosquez" userId="d38a8a1f-34ae-4df9-b563-6128f106a78a" providerId="ADAL" clId="{A2E61D29-2E31-4EDE-BF62-D78913E97613}" dt="2019-11-11T05:47:03.480" v="1368"/>
          <ac:cxnSpMkLst>
            <pc:docMk/>
            <pc:sldMk cId="1266496464" sldId="4655"/>
            <ac:cxnSpMk id="45" creationId="{10F1A1DA-4025-4BA5-9ADF-408A08E963AB}"/>
          </ac:cxnSpMkLst>
        </pc:cxnChg>
        <pc:cxnChg chg="add del">
          <ac:chgData name="Luis Bosquez" userId="d38a8a1f-34ae-4df9-b563-6128f106a78a" providerId="ADAL" clId="{A2E61D29-2E31-4EDE-BF62-D78913E97613}" dt="2019-11-11T05:47:03.480" v="1368"/>
          <ac:cxnSpMkLst>
            <pc:docMk/>
            <pc:sldMk cId="1266496464" sldId="4655"/>
            <ac:cxnSpMk id="46" creationId="{B81AE44D-F617-4FC6-AA6A-005FA673672D}"/>
          </ac:cxnSpMkLst>
        </pc:cxnChg>
        <pc:cxnChg chg="add mod">
          <ac:chgData name="Luis Bosquez" userId="d38a8a1f-34ae-4df9-b563-6128f106a78a" providerId="ADAL" clId="{A2E61D29-2E31-4EDE-BF62-D78913E97613}" dt="2019-11-11T05:53:22.354" v="2062" actId="164"/>
          <ac:cxnSpMkLst>
            <pc:docMk/>
            <pc:sldMk cId="1266496464" sldId="4655"/>
            <ac:cxnSpMk id="54" creationId="{D6EE4743-D818-4148-ADFA-C72CCC8AA4FB}"/>
          </ac:cxnSpMkLst>
        </pc:cxnChg>
        <pc:cxnChg chg="add mod">
          <ac:chgData name="Luis Bosquez" userId="d38a8a1f-34ae-4df9-b563-6128f106a78a" providerId="ADAL" clId="{A2E61D29-2E31-4EDE-BF62-D78913E97613}" dt="2019-11-11T05:53:22.354" v="2062" actId="164"/>
          <ac:cxnSpMkLst>
            <pc:docMk/>
            <pc:sldMk cId="1266496464" sldId="4655"/>
            <ac:cxnSpMk id="55" creationId="{FF103518-2629-4715-A128-56AC2072F151}"/>
          </ac:cxnSpMkLst>
        </pc:cxnChg>
        <pc:cxnChg chg="add mod">
          <ac:chgData name="Luis Bosquez" userId="d38a8a1f-34ae-4df9-b563-6128f106a78a" providerId="ADAL" clId="{A2E61D29-2E31-4EDE-BF62-D78913E97613}" dt="2019-11-11T05:53:22.354" v="2062" actId="164"/>
          <ac:cxnSpMkLst>
            <pc:docMk/>
            <pc:sldMk cId="1266496464" sldId="4655"/>
            <ac:cxnSpMk id="56" creationId="{68421A0A-D458-42BA-8C60-6D4F89ECC708}"/>
          </ac:cxnSpMkLst>
        </pc:cxnChg>
        <pc:cxnChg chg="add mod">
          <ac:chgData name="Luis Bosquez" userId="d38a8a1f-34ae-4df9-b563-6128f106a78a" providerId="ADAL" clId="{A2E61D29-2E31-4EDE-BF62-D78913E97613}" dt="2019-11-11T05:53:22.354" v="2062" actId="164"/>
          <ac:cxnSpMkLst>
            <pc:docMk/>
            <pc:sldMk cId="1266496464" sldId="4655"/>
            <ac:cxnSpMk id="57" creationId="{D190BACD-9EB0-4EFA-8A84-C27EDE82DE44}"/>
          </ac:cxnSpMkLst>
        </pc:cxnChg>
      </pc:sldChg>
      <pc:sldChg chg="new del">
        <pc:chgData name="Luis Bosquez" userId="d38a8a1f-34ae-4df9-b563-6128f106a78a" providerId="ADAL" clId="{A2E61D29-2E31-4EDE-BF62-D78913E97613}" dt="2019-11-11T05:59:59.746" v="2462" actId="47"/>
        <pc:sldMkLst>
          <pc:docMk/>
          <pc:sldMk cId="2713598432" sldId="4656"/>
        </pc:sldMkLst>
      </pc:sldChg>
      <pc:sldChg chg="modSp add mod">
        <pc:chgData name="Luis Bosquez" userId="d38a8a1f-34ae-4df9-b563-6128f106a78a" providerId="ADAL" clId="{A2E61D29-2E31-4EDE-BF62-D78913E97613}" dt="2019-11-11T05:53:38.632" v="2068" actId="1076"/>
        <pc:sldMkLst>
          <pc:docMk/>
          <pc:sldMk cId="2128149640" sldId="4657"/>
        </pc:sldMkLst>
        <pc:spChg chg="mod">
          <ac:chgData name="Luis Bosquez" userId="d38a8a1f-34ae-4df9-b563-6128f106a78a" providerId="ADAL" clId="{A2E61D29-2E31-4EDE-BF62-D78913E97613}" dt="2019-11-11T05:53:38.632" v="2068" actId="1076"/>
          <ac:spMkLst>
            <pc:docMk/>
            <pc:sldMk cId="2128149640" sldId="4657"/>
            <ac:spMk id="3" creationId="{18A868F0-EC04-4001-8F03-FB46C59F5BAF}"/>
          </ac:spMkLst>
        </pc:spChg>
      </pc:sldChg>
      <pc:sldChg chg="addSp modSp add mod">
        <pc:chgData name="Luis Bosquez" userId="d38a8a1f-34ae-4df9-b563-6128f106a78a" providerId="ADAL" clId="{A2E61D29-2E31-4EDE-BF62-D78913E97613}" dt="2019-11-11T05:59:29.949" v="2459" actId="1076"/>
        <pc:sldMkLst>
          <pc:docMk/>
          <pc:sldMk cId="1164524951" sldId="4658"/>
        </pc:sldMkLst>
        <pc:spChg chg="mod">
          <ac:chgData name="Luis Bosquez" userId="d38a8a1f-34ae-4df9-b563-6128f106a78a" providerId="ADAL" clId="{A2E61D29-2E31-4EDE-BF62-D78913E97613}" dt="2019-11-11T05:54:23.937" v="2279" actId="207"/>
          <ac:spMkLst>
            <pc:docMk/>
            <pc:sldMk cId="1164524951" sldId="4658"/>
            <ac:spMk id="4" creationId="{EC306CB8-A167-4017-AD60-19BF0F7224F4}"/>
          </ac:spMkLst>
        </pc:spChg>
        <pc:spChg chg="add mod">
          <ac:chgData name="Luis Bosquez" userId="d38a8a1f-34ae-4df9-b563-6128f106a78a" providerId="ADAL" clId="{A2E61D29-2E31-4EDE-BF62-D78913E97613}" dt="2019-11-11T05:55:32.604" v="2311" actId="1076"/>
          <ac:spMkLst>
            <pc:docMk/>
            <pc:sldMk cId="1164524951" sldId="4658"/>
            <ac:spMk id="20" creationId="{AB8FC799-1255-4A25-B20B-2E9CC8084501}"/>
          </ac:spMkLst>
        </pc:spChg>
        <pc:spChg chg="add mod">
          <ac:chgData name="Luis Bosquez" userId="d38a8a1f-34ae-4df9-b563-6128f106a78a" providerId="ADAL" clId="{A2E61D29-2E31-4EDE-BF62-D78913E97613}" dt="2019-11-11T05:59:29.949" v="2459" actId="1076"/>
          <ac:spMkLst>
            <pc:docMk/>
            <pc:sldMk cId="1164524951" sldId="4658"/>
            <ac:spMk id="21" creationId="{9A9FC4BD-B00F-4460-BFCA-363D6C79027C}"/>
          </ac:spMkLst>
        </pc:spChg>
        <pc:spChg chg="mod">
          <ac:chgData name="Luis Bosquez" userId="d38a8a1f-34ae-4df9-b563-6128f106a78a" providerId="ADAL" clId="{A2E61D29-2E31-4EDE-BF62-D78913E97613}" dt="2019-11-11T05:55:23.244" v="2309" actId="1076"/>
          <ac:spMkLst>
            <pc:docMk/>
            <pc:sldMk cId="1164524951" sldId="4658"/>
            <ac:spMk id="37" creationId="{69570CAB-65F7-4C0A-8434-20ED2F9945CB}"/>
          </ac:spMkLst>
        </pc:spChg>
        <pc:spChg chg="mod">
          <ac:chgData name="Luis Bosquez" userId="d38a8a1f-34ae-4df9-b563-6128f106a78a" providerId="ADAL" clId="{A2E61D29-2E31-4EDE-BF62-D78913E97613}" dt="2019-11-11T05:54:44.783" v="2282" actId="1076"/>
          <ac:spMkLst>
            <pc:docMk/>
            <pc:sldMk cId="1164524951" sldId="4658"/>
            <ac:spMk id="39" creationId="{DB1A290D-CE3D-4E8B-964B-AFBA7B6877B3}"/>
          </ac:spMkLst>
        </pc:spChg>
        <pc:spChg chg="mod">
          <ac:chgData name="Luis Bosquez" userId="d38a8a1f-34ae-4df9-b563-6128f106a78a" providerId="ADAL" clId="{A2E61D29-2E31-4EDE-BF62-D78913E97613}" dt="2019-11-11T05:54:42.168" v="2281" actId="1076"/>
          <ac:spMkLst>
            <pc:docMk/>
            <pc:sldMk cId="1164524951" sldId="4658"/>
            <ac:spMk id="40" creationId="{87759FE7-6292-4ECE-BE84-D10DC9FC9669}"/>
          </ac:spMkLst>
        </pc:spChg>
        <pc:spChg chg="mod">
          <ac:chgData name="Luis Bosquez" userId="d38a8a1f-34ae-4df9-b563-6128f106a78a" providerId="ADAL" clId="{A2E61D29-2E31-4EDE-BF62-D78913E97613}" dt="2019-11-11T05:54:14.853" v="2278" actId="20577"/>
          <ac:spMkLst>
            <pc:docMk/>
            <pc:sldMk cId="1164524951" sldId="4658"/>
            <ac:spMk id="53" creationId="{862C3F0A-38F4-428B-8E76-3347BF944029}"/>
          </ac:spMkLst>
        </pc:spChg>
        <pc:cxnChg chg="mod">
          <ac:chgData name="Luis Bosquez" userId="d38a8a1f-34ae-4df9-b563-6128f106a78a" providerId="ADAL" clId="{A2E61D29-2E31-4EDE-BF62-D78913E97613}" dt="2019-11-11T05:54:34.674" v="2280" actId="208"/>
          <ac:cxnSpMkLst>
            <pc:docMk/>
            <pc:sldMk cId="1164524951" sldId="4658"/>
            <ac:cxnSpMk id="7" creationId="{7E103998-07AC-4F04-8F6D-7558DCA04E74}"/>
          </ac:cxnSpMkLst>
        </pc:cxnChg>
        <pc:cxnChg chg="mod">
          <ac:chgData name="Luis Bosquez" userId="d38a8a1f-34ae-4df9-b563-6128f106a78a" providerId="ADAL" clId="{A2E61D29-2E31-4EDE-BF62-D78913E97613}" dt="2019-11-11T05:54:34.674" v="2280" actId="208"/>
          <ac:cxnSpMkLst>
            <pc:docMk/>
            <pc:sldMk cId="1164524951" sldId="4658"/>
            <ac:cxnSpMk id="8" creationId="{E5FF03B7-8A37-4650-8E77-81A9B4501111}"/>
          </ac:cxnSpMkLst>
        </pc:cxnChg>
      </pc:sldChg>
    </pc:docChg>
  </pc:docChgLst>
  <pc:docChgLst>
    <pc:chgData name="Luis Bosquez" userId="S::lbosq@microsoft.com::d38a8a1f-34ae-4df9-b563-6128f106a78a" providerId="AD" clId="Web-{F7078DAD-2B6A-1DD9-6DDC-9DA1C169448B}"/>
    <pc:docChg chg="modSld">
      <pc:chgData name="Luis Bosquez" userId="S::lbosq@microsoft.com::d38a8a1f-34ae-4df9-b563-6128f106a78a" providerId="AD" clId="Web-{F7078DAD-2B6A-1DD9-6DDC-9DA1C169448B}" dt="2020-05-08T21:21:15.398" v="13" actId="1076"/>
      <pc:docMkLst>
        <pc:docMk/>
      </pc:docMkLst>
      <pc:sldChg chg="modSp">
        <pc:chgData name="Luis Bosquez" userId="S::lbosq@microsoft.com::d38a8a1f-34ae-4df9-b563-6128f106a78a" providerId="AD" clId="Web-{F7078DAD-2B6A-1DD9-6DDC-9DA1C169448B}" dt="2020-05-08T21:18:14.741" v="3" actId="1076"/>
        <pc:sldMkLst>
          <pc:docMk/>
          <pc:sldMk cId="752187090" sldId="1936"/>
        </pc:sldMkLst>
        <pc:spChg chg="mod">
          <ac:chgData name="Luis Bosquez" userId="S::lbosq@microsoft.com::d38a8a1f-34ae-4df9-b563-6128f106a78a" providerId="AD" clId="Web-{F7078DAD-2B6A-1DD9-6DDC-9DA1C169448B}" dt="2020-05-08T21:17:38.272" v="0" actId="14100"/>
          <ac:spMkLst>
            <pc:docMk/>
            <pc:sldMk cId="752187090" sldId="1936"/>
            <ac:spMk id="2" creationId="{F791B0D2-FEB7-4BBD-A6A6-BD93893A8A9A}"/>
          </ac:spMkLst>
        </pc:spChg>
        <pc:picChg chg="mod">
          <ac:chgData name="Luis Bosquez" userId="S::lbosq@microsoft.com::d38a8a1f-34ae-4df9-b563-6128f106a78a" providerId="AD" clId="Web-{F7078DAD-2B6A-1DD9-6DDC-9DA1C169448B}" dt="2020-05-08T21:18:14.741" v="3" actId="1076"/>
          <ac:picMkLst>
            <pc:docMk/>
            <pc:sldMk cId="752187090" sldId="1936"/>
            <ac:picMk id="4" creationId="{E256A9D7-9F93-4BA3-87FF-AB0BE6162121}"/>
          </ac:picMkLst>
        </pc:picChg>
      </pc:sldChg>
      <pc:sldChg chg="modSp">
        <pc:chgData name="Luis Bosquez" userId="S::lbosq@microsoft.com::d38a8a1f-34ae-4df9-b563-6128f106a78a" providerId="AD" clId="Web-{F7078DAD-2B6A-1DD9-6DDC-9DA1C169448B}" dt="2020-05-08T21:21:15.398" v="13" actId="1076"/>
        <pc:sldMkLst>
          <pc:docMk/>
          <pc:sldMk cId="1257283564" sldId="4631"/>
        </pc:sldMkLst>
        <pc:spChg chg="mod ord">
          <ac:chgData name="Luis Bosquez" userId="S::lbosq@microsoft.com::d38a8a1f-34ae-4df9-b563-6128f106a78a" providerId="AD" clId="Web-{F7078DAD-2B6A-1DD9-6DDC-9DA1C169448B}" dt="2020-05-08T21:21:15.398" v="13" actId="1076"/>
          <ac:spMkLst>
            <pc:docMk/>
            <pc:sldMk cId="1257283564" sldId="4631"/>
            <ac:spMk id="6" creationId="{641A5CE2-7110-49F9-9DD1-3E692D33971F}"/>
          </ac:spMkLst>
        </pc:spChg>
        <pc:picChg chg="mod ord">
          <ac:chgData name="Luis Bosquez" userId="S::lbosq@microsoft.com::d38a8a1f-34ae-4df9-b563-6128f106a78a" providerId="AD" clId="Web-{F7078DAD-2B6A-1DD9-6DDC-9DA1C169448B}" dt="2020-05-08T21:20:05.632" v="9" actId="1076"/>
          <ac:picMkLst>
            <pc:docMk/>
            <pc:sldMk cId="1257283564" sldId="4631"/>
            <ac:picMk id="10" creationId="{0064F0CD-A862-4812-805F-0F27F387A7A6}"/>
          </ac:picMkLst>
        </pc:picChg>
        <pc:picChg chg="mod">
          <ac:chgData name="Luis Bosquez" userId="S::lbosq@microsoft.com::d38a8a1f-34ae-4df9-b563-6128f106a78a" providerId="AD" clId="Web-{F7078DAD-2B6A-1DD9-6DDC-9DA1C169448B}" dt="2020-05-08T21:19:52.976" v="5" actId="1076"/>
          <ac:picMkLst>
            <pc:docMk/>
            <pc:sldMk cId="1257283564" sldId="4631"/>
            <ac:picMk id="11" creationId="{5656EE76-0297-4270-B0CD-2C84F83D7215}"/>
          </ac:picMkLst>
        </pc:picChg>
      </pc:sldChg>
    </pc:docChg>
  </pc:docChgLst>
</pc:chgInfo>
</file>

<file path=ppt/media/image12.png>
</file>

<file path=ppt/media/image13.png>
</file>

<file path=ppt/media/image14.png>
</file>

<file path=ppt/media/image15.png>
</file>

<file path=ppt/media/image16.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F524BF-8EA7-4C74-A355-C5945D7C5D99}" type="datetimeFigureOut">
              <a:rPr lang="en-US" smtClean="0"/>
              <a:t>11/2/2020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BEDADE-193C-4F04-8867-E4A777A313B1}" type="slidenum">
              <a:rPr lang="en-US" smtClean="0"/>
              <a:t>‹#›</a:t>
            </a:fld>
            <a:endParaRPr lang="en-US"/>
          </a:p>
        </p:txBody>
      </p:sp>
    </p:spTree>
    <p:extLst>
      <p:ext uri="{BB962C8B-B14F-4D97-AF65-F5344CB8AC3E}">
        <p14:creationId xmlns:p14="http://schemas.microsoft.com/office/powerpoint/2010/main" val="42435483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11/2/2020 2:48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1958519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11/2/2020 2:48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511987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11/2/2020 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010896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6657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6657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66577" rtl="0" eaLnBrk="1" fontAlgn="auto" latinLnBrk="0" hangingPunct="1">
                <a:lnSpc>
                  <a:spcPct val="100000"/>
                </a:lnSpc>
                <a:spcBef>
                  <a:spcPts val="0"/>
                </a:spcBef>
                <a:spcAft>
                  <a:spcPts val="0"/>
                </a:spcAft>
                <a:buClrTx/>
                <a:buSzTx/>
                <a:buFontTx/>
                <a:buNone/>
                <a:tabLst/>
                <a:defRPr/>
              </a:pPr>
              <a:t>11/2/2020 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6657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66577"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18462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16BFA990-3B17-4E64-8FBD-1F81F1F4B70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11/2/2020 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283766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11/2/2020 2:48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36</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AFD3C-7280-4699-8360-6B0A75488D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09A214B-7B81-4EF8-9E81-5F96A47950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2F7603F-D709-4479-9E84-A968C59F525B}"/>
              </a:ext>
            </a:extLst>
          </p:cNvPr>
          <p:cNvSpPr>
            <a:spLocks noGrp="1"/>
          </p:cNvSpPr>
          <p:nvPr>
            <p:ph type="dt" sz="half" idx="10"/>
          </p:nvPr>
        </p:nvSpPr>
        <p:spPr/>
        <p:txBody>
          <a:bodyPr/>
          <a:lstStyle/>
          <a:p>
            <a:fld id="{93C0FA82-25AB-4B9C-888B-042001F213AE}" type="datetimeFigureOut">
              <a:rPr lang="en-US" smtClean="0"/>
              <a:t>11/2/2020</a:t>
            </a:fld>
            <a:endParaRPr lang="en-US"/>
          </a:p>
        </p:txBody>
      </p:sp>
      <p:sp>
        <p:nvSpPr>
          <p:cNvPr id="5" name="Footer Placeholder 4">
            <a:extLst>
              <a:ext uri="{FF2B5EF4-FFF2-40B4-BE49-F238E27FC236}">
                <a16:creationId xmlns:a16="http://schemas.microsoft.com/office/drawing/2014/main" id="{B8778CFA-2CAB-4C78-8AB2-376FD9E54E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94EE12-40CF-468E-AB36-93556BDCB2A3}"/>
              </a:ext>
            </a:extLst>
          </p:cNvPr>
          <p:cNvSpPr>
            <a:spLocks noGrp="1"/>
          </p:cNvSpPr>
          <p:nvPr>
            <p:ph type="sldNum" sz="quarter" idx="12"/>
          </p:nvPr>
        </p:nvSpPr>
        <p:spPr/>
        <p:txBody>
          <a:bodyPr/>
          <a:lstStyle/>
          <a:p>
            <a:fld id="{92C7CFAD-E675-4945-9919-360D12997D13}" type="slidenum">
              <a:rPr lang="en-US" smtClean="0"/>
              <a:t>‹#›</a:t>
            </a:fld>
            <a:endParaRPr lang="en-US"/>
          </a:p>
        </p:txBody>
      </p:sp>
    </p:spTree>
    <p:extLst>
      <p:ext uri="{BB962C8B-B14F-4D97-AF65-F5344CB8AC3E}">
        <p14:creationId xmlns:p14="http://schemas.microsoft.com/office/powerpoint/2010/main" val="711097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B80F6-4F2C-4B16-A51B-7FEC360E7A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88E3BC9-CE8D-49ED-8151-B6C79A3678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167C1A-DD12-4139-9FB1-775DC8EEC420}"/>
              </a:ext>
            </a:extLst>
          </p:cNvPr>
          <p:cNvSpPr>
            <a:spLocks noGrp="1"/>
          </p:cNvSpPr>
          <p:nvPr>
            <p:ph type="dt" sz="half" idx="10"/>
          </p:nvPr>
        </p:nvSpPr>
        <p:spPr/>
        <p:txBody>
          <a:bodyPr/>
          <a:lstStyle/>
          <a:p>
            <a:fld id="{93C0FA82-25AB-4B9C-888B-042001F213AE}" type="datetimeFigureOut">
              <a:rPr lang="en-US" smtClean="0"/>
              <a:t>11/2/2020</a:t>
            </a:fld>
            <a:endParaRPr lang="en-US"/>
          </a:p>
        </p:txBody>
      </p:sp>
      <p:sp>
        <p:nvSpPr>
          <p:cNvPr id="5" name="Footer Placeholder 4">
            <a:extLst>
              <a:ext uri="{FF2B5EF4-FFF2-40B4-BE49-F238E27FC236}">
                <a16:creationId xmlns:a16="http://schemas.microsoft.com/office/drawing/2014/main" id="{3092F490-F004-48DC-BEE4-ADB1E6C5FF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B6456C-9C30-43B6-BC7E-A355A8FE3C56}"/>
              </a:ext>
            </a:extLst>
          </p:cNvPr>
          <p:cNvSpPr>
            <a:spLocks noGrp="1"/>
          </p:cNvSpPr>
          <p:nvPr>
            <p:ph type="sldNum" sz="quarter" idx="12"/>
          </p:nvPr>
        </p:nvSpPr>
        <p:spPr/>
        <p:txBody>
          <a:bodyPr/>
          <a:lstStyle/>
          <a:p>
            <a:fld id="{92C7CFAD-E675-4945-9919-360D12997D13}" type="slidenum">
              <a:rPr lang="en-US" smtClean="0"/>
              <a:t>‹#›</a:t>
            </a:fld>
            <a:endParaRPr lang="en-US"/>
          </a:p>
        </p:txBody>
      </p:sp>
    </p:spTree>
    <p:extLst>
      <p:ext uri="{BB962C8B-B14F-4D97-AF65-F5344CB8AC3E}">
        <p14:creationId xmlns:p14="http://schemas.microsoft.com/office/powerpoint/2010/main" val="4058749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C3512F-8B5D-4939-B90B-57EB74A4B36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6C25117-A162-4FA7-91FE-1C95D4FAD9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7065F5-66CA-48F7-BB40-9C8B774E5BA1}"/>
              </a:ext>
            </a:extLst>
          </p:cNvPr>
          <p:cNvSpPr>
            <a:spLocks noGrp="1"/>
          </p:cNvSpPr>
          <p:nvPr>
            <p:ph type="dt" sz="half" idx="10"/>
          </p:nvPr>
        </p:nvSpPr>
        <p:spPr/>
        <p:txBody>
          <a:bodyPr/>
          <a:lstStyle/>
          <a:p>
            <a:fld id="{93C0FA82-25AB-4B9C-888B-042001F213AE}" type="datetimeFigureOut">
              <a:rPr lang="en-US" smtClean="0"/>
              <a:t>11/2/2020</a:t>
            </a:fld>
            <a:endParaRPr lang="en-US"/>
          </a:p>
        </p:txBody>
      </p:sp>
      <p:sp>
        <p:nvSpPr>
          <p:cNvPr id="5" name="Footer Placeholder 4">
            <a:extLst>
              <a:ext uri="{FF2B5EF4-FFF2-40B4-BE49-F238E27FC236}">
                <a16:creationId xmlns:a16="http://schemas.microsoft.com/office/drawing/2014/main" id="{7319E2C6-8BAE-40C3-93BF-9924B53E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590F7F-7401-47A2-B3B3-D2C05D6A0629}"/>
              </a:ext>
            </a:extLst>
          </p:cNvPr>
          <p:cNvSpPr>
            <a:spLocks noGrp="1"/>
          </p:cNvSpPr>
          <p:nvPr>
            <p:ph type="sldNum" sz="quarter" idx="12"/>
          </p:nvPr>
        </p:nvSpPr>
        <p:spPr/>
        <p:txBody>
          <a:bodyPr/>
          <a:lstStyle/>
          <a:p>
            <a:fld id="{92C7CFAD-E675-4945-9919-360D12997D13}" type="slidenum">
              <a:rPr lang="en-US" smtClean="0"/>
              <a:t>‹#›</a:t>
            </a:fld>
            <a:endParaRPr lang="en-US"/>
          </a:p>
        </p:txBody>
      </p:sp>
    </p:spTree>
    <p:extLst>
      <p:ext uri="{BB962C8B-B14F-4D97-AF65-F5344CB8AC3E}">
        <p14:creationId xmlns:p14="http://schemas.microsoft.com/office/powerpoint/2010/main" val="38386002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4438404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780363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6427539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562182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870961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2884180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600533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9505628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2F160-CF75-4891-8D3C-99928A4EAA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DA90DB-900F-477B-9831-9DAD81F4556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60CE4D-7C78-4EE0-9B53-B0F7723A539F}"/>
              </a:ext>
            </a:extLst>
          </p:cNvPr>
          <p:cNvSpPr>
            <a:spLocks noGrp="1"/>
          </p:cNvSpPr>
          <p:nvPr>
            <p:ph type="dt" sz="half" idx="10"/>
          </p:nvPr>
        </p:nvSpPr>
        <p:spPr/>
        <p:txBody>
          <a:bodyPr/>
          <a:lstStyle/>
          <a:p>
            <a:fld id="{93C0FA82-25AB-4B9C-888B-042001F213AE}" type="datetimeFigureOut">
              <a:rPr lang="en-US" smtClean="0"/>
              <a:t>11/2/2020</a:t>
            </a:fld>
            <a:endParaRPr lang="en-US"/>
          </a:p>
        </p:txBody>
      </p:sp>
      <p:sp>
        <p:nvSpPr>
          <p:cNvPr id="5" name="Footer Placeholder 4">
            <a:extLst>
              <a:ext uri="{FF2B5EF4-FFF2-40B4-BE49-F238E27FC236}">
                <a16:creationId xmlns:a16="http://schemas.microsoft.com/office/drawing/2014/main" id="{D6FAC17E-5C16-47FF-8091-D2D7C31243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0AF0AB-453D-4407-96A2-2E4BEFD457C9}"/>
              </a:ext>
            </a:extLst>
          </p:cNvPr>
          <p:cNvSpPr>
            <a:spLocks noGrp="1"/>
          </p:cNvSpPr>
          <p:nvPr>
            <p:ph type="sldNum" sz="quarter" idx="12"/>
          </p:nvPr>
        </p:nvSpPr>
        <p:spPr/>
        <p:txBody>
          <a:bodyPr/>
          <a:lstStyle/>
          <a:p>
            <a:fld id="{92C7CFAD-E675-4945-9919-360D12997D13}" type="slidenum">
              <a:rPr lang="en-US" smtClean="0"/>
              <a:t>‹#›</a:t>
            </a:fld>
            <a:endParaRPr lang="en-US"/>
          </a:p>
        </p:txBody>
      </p:sp>
    </p:spTree>
    <p:extLst>
      <p:ext uri="{BB962C8B-B14F-4D97-AF65-F5344CB8AC3E}">
        <p14:creationId xmlns:p14="http://schemas.microsoft.com/office/powerpoint/2010/main" val="28988298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no bann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658C16-FB2E-4C1C-A560-7B9ECF96906F}"/>
              </a:ext>
            </a:extLst>
          </p:cNvPr>
          <p:cNvSpPr>
            <a:spLocks noGrp="1"/>
          </p:cNvSpPr>
          <p:nvPr>
            <p:ph type="title"/>
          </p:nvPr>
        </p:nvSpPr>
        <p:spPr/>
        <p:txBody>
          <a:bodyPr/>
          <a:lstStyle/>
          <a:p>
            <a:r>
              <a:rPr lang="en-US"/>
              <a:t>Click to edit Master title style</a:t>
            </a:r>
          </a:p>
        </p:txBody>
      </p:sp>
      <p:sp>
        <p:nvSpPr>
          <p:cNvPr id="5" name="Footer Placeholder 4">
            <a:extLst>
              <a:ext uri="{FF2B5EF4-FFF2-40B4-BE49-F238E27FC236}">
                <a16:creationId xmlns:a16="http://schemas.microsoft.com/office/drawing/2014/main" id="{61A742CA-E96E-4124-AC0E-B60A167D6FB3}"/>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13097211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1"/>
      </p:bgRef>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1AE6440-EB2F-4A87-89CE-C79534800358}"/>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9269042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850499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8194A-F314-4222-AEA0-7245448087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CE59A2E-4DC1-4933-9C6E-5525E0DC2B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690CAC9-7501-45CA-9CFE-EDBF8DCF6573}"/>
              </a:ext>
            </a:extLst>
          </p:cNvPr>
          <p:cNvSpPr>
            <a:spLocks noGrp="1"/>
          </p:cNvSpPr>
          <p:nvPr>
            <p:ph type="dt" sz="half" idx="10"/>
          </p:nvPr>
        </p:nvSpPr>
        <p:spPr/>
        <p:txBody>
          <a:bodyPr/>
          <a:lstStyle/>
          <a:p>
            <a:fld id="{93C0FA82-25AB-4B9C-888B-042001F213AE}" type="datetimeFigureOut">
              <a:rPr lang="en-US" smtClean="0"/>
              <a:t>11/2/2020</a:t>
            </a:fld>
            <a:endParaRPr lang="en-US"/>
          </a:p>
        </p:txBody>
      </p:sp>
      <p:sp>
        <p:nvSpPr>
          <p:cNvPr id="5" name="Footer Placeholder 4">
            <a:extLst>
              <a:ext uri="{FF2B5EF4-FFF2-40B4-BE49-F238E27FC236}">
                <a16:creationId xmlns:a16="http://schemas.microsoft.com/office/drawing/2014/main" id="{6139488A-66BE-486F-8CAF-4544016374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BA8A60-3EA4-4949-8B7E-86B5C8EE12F0}"/>
              </a:ext>
            </a:extLst>
          </p:cNvPr>
          <p:cNvSpPr>
            <a:spLocks noGrp="1"/>
          </p:cNvSpPr>
          <p:nvPr>
            <p:ph type="sldNum" sz="quarter" idx="12"/>
          </p:nvPr>
        </p:nvSpPr>
        <p:spPr/>
        <p:txBody>
          <a:bodyPr/>
          <a:lstStyle/>
          <a:p>
            <a:fld id="{92C7CFAD-E675-4945-9919-360D12997D13}" type="slidenum">
              <a:rPr lang="en-US" smtClean="0"/>
              <a:t>‹#›</a:t>
            </a:fld>
            <a:endParaRPr lang="en-US"/>
          </a:p>
        </p:txBody>
      </p:sp>
    </p:spTree>
    <p:extLst>
      <p:ext uri="{BB962C8B-B14F-4D97-AF65-F5344CB8AC3E}">
        <p14:creationId xmlns:p14="http://schemas.microsoft.com/office/powerpoint/2010/main" val="2053496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CE0D6-56AF-4E94-AA25-969DFCA17F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7C0728-DAB9-4771-8E6E-8FCEE79646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819B6B6-441D-4A5C-8CA1-CD4EC1E7AE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A64DAD2-FD5D-4E38-8423-71F418E9D0F5}"/>
              </a:ext>
            </a:extLst>
          </p:cNvPr>
          <p:cNvSpPr>
            <a:spLocks noGrp="1"/>
          </p:cNvSpPr>
          <p:nvPr>
            <p:ph type="dt" sz="half" idx="10"/>
          </p:nvPr>
        </p:nvSpPr>
        <p:spPr/>
        <p:txBody>
          <a:bodyPr/>
          <a:lstStyle/>
          <a:p>
            <a:fld id="{93C0FA82-25AB-4B9C-888B-042001F213AE}" type="datetimeFigureOut">
              <a:rPr lang="en-US" smtClean="0"/>
              <a:t>11/2/2020</a:t>
            </a:fld>
            <a:endParaRPr lang="en-US"/>
          </a:p>
        </p:txBody>
      </p:sp>
      <p:sp>
        <p:nvSpPr>
          <p:cNvPr id="6" name="Footer Placeholder 5">
            <a:extLst>
              <a:ext uri="{FF2B5EF4-FFF2-40B4-BE49-F238E27FC236}">
                <a16:creationId xmlns:a16="http://schemas.microsoft.com/office/drawing/2014/main" id="{6AD725B0-0D91-4C5C-B0E9-00E6880BD0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1C0A5F-EFCF-44EF-9CFA-4927A4CEF3A1}"/>
              </a:ext>
            </a:extLst>
          </p:cNvPr>
          <p:cNvSpPr>
            <a:spLocks noGrp="1"/>
          </p:cNvSpPr>
          <p:nvPr>
            <p:ph type="sldNum" sz="quarter" idx="12"/>
          </p:nvPr>
        </p:nvSpPr>
        <p:spPr/>
        <p:txBody>
          <a:bodyPr/>
          <a:lstStyle/>
          <a:p>
            <a:fld id="{92C7CFAD-E675-4945-9919-360D12997D13}" type="slidenum">
              <a:rPr lang="en-US" smtClean="0"/>
              <a:t>‹#›</a:t>
            </a:fld>
            <a:endParaRPr lang="en-US"/>
          </a:p>
        </p:txBody>
      </p:sp>
    </p:spTree>
    <p:extLst>
      <p:ext uri="{BB962C8B-B14F-4D97-AF65-F5344CB8AC3E}">
        <p14:creationId xmlns:p14="http://schemas.microsoft.com/office/powerpoint/2010/main" val="1719576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2BBCC-DCF3-441E-81CB-173E660C9FE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18AE0F8-E99C-4DCD-9651-ABD351994A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A4F529-56DB-4CF2-BB54-2D9BBB7DD7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565303F-D172-43B8-B19D-1227C48A77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FC07D84-F2CA-470C-B588-46D4D68DC8F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76F45FA-F6F1-4B83-B7F0-52BF296A8F6C}"/>
              </a:ext>
            </a:extLst>
          </p:cNvPr>
          <p:cNvSpPr>
            <a:spLocks noGrp="1"/>
          </p:cNvSpPr>
          <p:nvPr>
            <p:ph type="dt" sz="half" idx="10"/>
          </p:nvPr>
        </p:nvSpPr>
        <p:spPr/>
        <p:txBody>
          <a:bodyPr/>
          <a:lstStyle/>
          <a:p>
            <a:fld id="{93C0FA82-25AB-4B9C-888B-042001F213AE}" type="datetimeFigureOut">
              <a:rPr lang="en-US" smtClean="0"/>
              <a:t>11/2/2020</a:t>
            </a:fld>
            <a:endParaRPr lang="en-US"/>
          </a:p>
        </p:txBody>
      </p:sp>
      <p:sp>
        <p:nvSpPr>
          <p:cNvPr id="8" name="Footer Placeholder 7">
            <a:extLst>
              <a:ext uri="{FF2B5EF4-FFF2-40B4-BE49-F238E27FC236}">
                <a16:creationId xmlns:a16="http://schemas.microsoft.com/office/drawing/2014/main" id="{F367E2F5-5280-4011-9FA4-FF4AC62411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B95F5FF-1388-4445-A199-585005D91836}"/>
              </a:ext>
            </a:extLst>
          </p:cNvPr>
          <p:cNvSpPr>
            <a:spLocks noGrp="1"/>
          </p:cNvSpPr>
          <p:nvPr>
            <p:ph type="sldNum" sz="quarter" idx="12"/>
          </p:nvPr>
        </p:nvSpPr>
        <p:spPr/>
        <p:txBody>
          <a:bodyPr/>
          <a:lstStyle/>
          <a:p>
            <a:fld id="{92C7CFAD-E675-4945-9919-360D12997D13}" type="slidenum">
              <a:rPr lang="en-US" smtClean="0"/>
              <a:t>‹#›</a:t>
            </a:fld>
            <a:endParaRPr lang="en-US"/>
          </a:p>
        </p:txBody>
      </p:sp>
    </p:spTree>
    <p:extLst>
      <p:ext uri="{BB962C8B-B14F-4D97-AF65-F5344CB8AC3E}">
        <p14:creationId xmlns:p14="http://schemas.microsoft.com/office/powerpoint/2010/main" val="4207795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0D320-2980-41BD-A372-19548BE114C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7386FF2-E64C-4713-A61B-0E54308C9C9E}"/>
              </a:ext>
            </a:extLst>
          </p:cNvPr>
          <p:cNvSpPr>
            <a:spLocks noGrp="1"/>
          </p:cNvSpPr>
          <p:nvPr>
            <p:ph type="dt" sz="half" idx="10"/>
          </p:nvPr>
        </p:nvSpPr>
        <p:spPr/>
        <p:txBody>
          <a:bodyPr/>
          <a:lstStyle/>
          <a:p>
            <a:fld id="{93C0FA82-25AB-4B9C-888B-042001F213AE}" type="datetimeFigureOut">
              <a:rPr lang="en-US" smtClean="0"/>
              <a:t>11/2/2020</a:t>
            </a:fld>
            <a:endParaRPr lang="en-US"/>
          </a:p>
        </p:txBody>
      </p:sp>
      <p:sp>
        <p:nvSpPr>
          <p:cNvPr id="4" name="Footer Placeholder 3">
            <a:extLst>
              <a:ext uri="{FF2B5EF4-FFF2-40B4-BE49-F238E27FC236}">
                <a16:creationId xmlns:a16="http://schemas.microsoft.com/office/drawing/2014/main" id="{DBCEDB1F-606B-4770-91A0-C4704BA0ACA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2C7C4C2-F181-4018-B7C1-F1D9CDA7EB64}"/>
              </a:ext>
            </a:extLst>
          </p:cNvPr>
          <p:cNvSpPr>
            <a:spLocks noGrp="1"/>
          </p:cNvSpPr>
          <p:nvPr>
            <p:ph type="sldNum" sz="quarter" idx="12"/>
          </p:nvPr>
        </p:nvSpPr>
        <p:spPr/>
        <p:txBody>
          <a:bodyPr/>
          <a:lstStyle/>
          <a:p>
            <a:fld id="{92C7CFAD-E675-4945-9919-360D12997D13}" type="slidenum">
              <a:rPr lang="en-US" smtClean="0"/>
              <a:t>‹#›</a:t>
            </a:fld>
            <a:endParaRPr lang="en-US"/>
          </a:p>
        </p:txBody>
      </p:sp>
    </p:spTree>
    <p:extLst>
      <p:ext uri="{BB962C8B-B14F-4D97-AF65-F5344CB8AC3E}">
        <p14:creationId xmlns:p14="http://schemas.microsoft.com/office/powerpoint/2010/main" val="4108574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DF1F93-85E0-4E8E-A354-AADA0CD9A97C}"/>
              </a:ext>
            </a:extLst>
          </p:cNvPr>
          <p:cNvSpPr>
            <a:spLocks noGrp="1"/>
          </p:cNvSpPr>
          <p:nvPr>
            <p:ph type="dt" sz="half" idx="10"/>
          </p:nvPr>
        </p:nvSpPr>
        <p:spPr/>
        <p:txBody>
          <a:bodyPr/>
          <a:lstStyle/>
          <a:p>
            <a:fld id="{93C0FA82-25AB-4B9C-888B-042001F213AE}" type="datetimeFigureOut">
              <a:rPr lang="en-US" smtClean="0"/>
              <a:t>11/2/2020</a:t>
            </a:fld>
            <a:endParaRPr lang="en-US"/>
          </a:p>
        </p:txBody>
      </p:sp>
      <p:sp>
        <p:nvSpPr>
          <p:cNvPr id="3" name="Footer Placeholder 2">
            <a:extLst>
              <a:ext uri="{FF2B5EF4-FFF2-40B4-BE49-F238E27FC236}">
                <a16:creationId xmlns:a16="http://schemas.microsoft.com/office/drawing/2014/main" id="{651B156C-3CF4-47F4-A4F2-3CC22367C6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7653A14-241D-4056-BBCB-506E848C0567}"/>
              </a:ext>
            </a:extLst>
          </p:cNvPr>
          <p:cNvSpPr>
            <a:spLocks noGrp="1"/>
          </p:cNvSpPr>
          <p:nvPr>
            <p:ph type="sldNum" sz="quarter" idx="12"/>
          </p:nvPr>
        </p:nvSpPr>
        <p:spPr/>
        <p:txBody>
          <a:bodyPr/>
          <a:lstStyle/>
          <a:p>
            <a:fld id="{92C7CFAD-E675-4945-9919-360D12997D13}" type="slidenum">
              <a:rPr lang="en-US" smtClean="0"/>
              <a:t>‹#›</a:t>
            </a:fld>
            <a:endParaRPr lang="en-US"/>
          </a:p>
        </p:txBody>
      </p:sp>
    </p:spTree>
    <p:extLst>
      <p:ext uri="{BB962C8B-B14F-4D97-AF65-F5344CB8AC3E}">
        <p14:creationId xmlns:p14="http://schemas.microsoft.com/office/powerpoint/2010/main" val="1755908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0EDE1-493A-4FCD-84AF-69CE822774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41A7F87-A22D-4EE7-BD19-7497179401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F51BB65-E5D5-4511-94A3-A14A66691C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D576AB-AC64-468A-BE45-3DDCC586B1AA}"/>
              </a:ext>
            </a:extLst>
          </p:cNvPr>
          <p:cNvSpPr>
            <a:spLocks noGrp="1"/>
          </p:cNvSpPr>
          <p:nvPr>
            <p:ph type="dt" sz="half" idx="10"/>
          </p:nvPr>
        </p:nvSpPr>
        <p:spPr/>
        <p:txBody>
          <a:bodyPr/>
          <a:lstStyle/>
          <a:p>
            <a:fld id="{93C0FA82-25AB-4B9C-888B-042001F213AE}" type="datetimeFigureOut">
              <a:rPr lang="en-US" smtClean="0"/>
              <a:t>11/2/2020</a:t>
            </a:fld>
            <a:endParaRPr lang="en-US"/>
          </a:p>
        </p:txBody>
      </p:sp>
      <p:sp>
        <p:nvSpPr>
          <p:cNvPr id="6" name="Footer Placeholder 5">
            <a:extLst>
              <a:ext uri="{FF2B5EF4-FFF2-40B4-BE49-F238E27FC236}">
                <a16:creationId xmlns:a16="http://schemas.microsoft.com/office/drawing/2014/main" id="{8D47CB00-A11C-45EA-8261-847A27ED9B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E9F99B-1056-4EE3-A39F-5039F7DDCC0B}"/>
              </a:ext>
            </a:extLst>
          </p:cNvPr>
          <p:cNvSpPr>
            <a:spLocks noGrp="1"/>
          </p:cNvSpPr>
          <p:nvPr>
            <p:ph type="sldNum" sz="quarter" idx="12"/>
          </p:nvPr>
        </p:nvSpPr>
        <p:spPr/>
        <p:txBody>
          <a:bodyPr/>
          <a:lstStyle/>
          <a:p>
            <a:fld id="{92C7CFAD-E675-4945-9919-360D12997D13}" type="slidenum">
              <a:rPr lang="en-US" smtClean="0"/>
              <a:t>‹#›</a:t>
            </a:fld>
            <a:endParaRPr lang="en-US"/>
          </a:p>
        </p:txBody>
      </p:sp>
    </p:spTree>
    <p:extLst>
      <p:ext uri="{BB962C8B-B14F-4D97-AF65-F5344CB8AC3E}">
        <p14:creationId xmlns:p14="http://schemas.microsoft.com/office/powerpoint/2010/main" val="3212461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72AFA-16AA-4EBB-A3A6-3303AECA53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D2C76DC-3194-438B-931C-090129654C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46784BC-ABC2-4710-926B-A555C28327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776868-EA92-4812-BE81-53643330467B}"/>
              </a:ext>
            </a:extLst>
          </p:cNvPr>
          <p:cNvSpPr>
            <a:spLocks noGrp="1"/>
          </p:cNvSpPr>
          <p:nvPr>
            <p:ph type="dt" sz="half" idx="10"/>
          </p:nvPr>
        </p:nvSpPr>
        <p:spPr/>
        <p:txBody>
          <a:bodyPr/>
          <a:lstStyle/>
          <a:p>
            <a:fld id="{93C0FA82-25AB-4B9C-888B-042001F213AE}" type="datetimeFigureOut">
              <a:rPr lang="en-US" smtClean="0"/>
              <a:t>11/2/2020</a:t>
            </a:fld>
            <a:endParaRPr lang="en-US"/>
          </a:p>
        </p:txBody>
      </p:sp>
      <p:sp>
        <p:nvSpPr>
          <p:cNvPr id="6" name="Footer Placeholder 5">
            <a:extLst>
              <a:ext uri="{FF2B5EF4-FFF2-40B4-BE49-F238E27FC236}">
                <a16:creationId xmlns:a16="http://schemas.microsoft.com/office/drawing/2014/main" id="{533F4E31-027E-47DC-AEC8-971666A49C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426FC8-865B-4360-A5D1-7627E8708646}"/>
              </a:ext>
            </a:extLst>
          </p:cNvPr>
          <p:cNvSpPr>
            <a:spLocks noGrp="1"/>
          </p:cNvSpPr>
          <p:nvPr>
            <p:ph type="sldNum" sz="quarter" idx="12"/>
          </p:nvPr>
        </p:nvSpPr>
        <p:spPr/>
        <p:txBody>
          <a:bodyPr/>
          <a:lstStyle/>
          <a:p>
            <a:fld id="{92C7CFAD-E675-4945-9919-360D12997D13}" type="slidenum">
              <a:rPr lang="en-US" smtClean="0"/>
              <a:t>‹#›</a:t>
            </a:fld>
            <a:endParaRPr lang="en-US"/>
          </a:p>
        </p:txBody>
      </p:sp>
    </p:spTree>
    <p:extLst>
      <p:ext uri="{BB962C8B-B14F-4D97-AF65-F5344CB8AC3E}">
        <p14:creationId xmlns:p14="http://schemas.microsoft.com/office/powerpoint/2010/main" val="2412842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2E077B-8C78-4B48-879A-D22C339802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3CCBAE-B0BF-42A8-A086-9BBF21E1BB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F4456B-AEA9-4B9C-A725-5CFCB1A042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C0FA82-25AB-4B9C-888B-042001F213AE}" type="datetimeFigureOut">
              <a:rPr lang="en-US" smtClean="0"/>
              <a:t>11/2/2020</a:t>
            </a:fld>
            <a:endParaRPr lang="en-US"/>
          </a:p>
        </p:txBody>
      </p:sp>
      <p:sp>
        <p:nvSpPr>
          <p:cNvPr id="5" name="Footer Placeholder 4">
            <a:extLst>
              <a:ext uri="{FF2B5EF4-FFF2-40B4-BE49-F238E27FC236}">
                <a16:creationId xmlns:a16="http://schemas.microsoft.com/office/drawing/2014/main" id="{E6C08ACA-94A9-4748-9665-AE9A1E311A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2842642-09E5-4031-A4F0-22B8AB9DB2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C7CFAD-E675-4945-9919-360D12997D13}" type="slidenum">
              <a:rPr lang="en-US" smtClean="0"/>
              <a:t>‹#›</a:t>
            </a:fld>
            <a:endParaRPr lang="en-US"/>
          </a:p>
        </p:txBody>
      </p:sp>
    </p:spTree>
    <p:extLst>
      <p:ext uri="{BB962C8B-B14F-4D97-AF65-F5344CB8AC3E}">
        <p14:creationId xmlns:p14="http://schemas.microsoft.com/office/powerpoint/2010/main" val="20136722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16.svg"/></Relationships>
</file>

<file path=ppt/slides/_rels/slide1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3.png"/><Relationship Id="rId5" Type="http://schemas.openxmlformats.org/officeDocument/2006/relationships/image" Target="../media/image25.png"/><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3.png"/><Relationship Id="rId5" Type="http://schemas.openxmlformats.org/officeDocument/2006/relationships/image" Target="../media/image14.pn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0.xml"/><Relationship Id="rId6" Type="http://schemas.openxmlformats.org/officeDocument/2006/relationships/image" Target="../media/image26.png"/><Relationship Id="rId5" Type="http://schemas.openxmlformats.org/officeDocument/2006/relationships/image" Target="../media/image24.pn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hyperlink" Target="https://medium.com/jettech/role-based-access-control-using-a-graph-database-2573debb685e" TargetMode="External"/><Relationship Id="rId2" Type="http://schemas.openxmlformats.org/officeDocument/2006/relationships/image" Target="../media/image4.png"/><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hyperlink" Target="https://gotcosmos.com/about/customers#johnson"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otcosmos.com/about/customers#albertsons-safeway" TargetMode="External"/><Relationship Id="rId2" Type="http://schemas.openxmlformats.org/officeDocument/2006/relationships/image" Target="../media/image8.png"/><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7.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D4EC6-D3B3-4CE1-8B30-26EAF625C7CD}"/>
              </a:ext>
            </a:extLst>
          </p:cNvPr>
          <p:cNvSpPr>
            <a:spLocks noGrp="1"/>
          </p:cNvSpPr>
          <p:nvPr>
            <p:ph type="ctrTitle"/>
          </p:nvPr>
        </p:nvSpPr>
        <p:spPr/>
        <p:txBody>
          <a:bodyPr/>
          <a:lstStyle/>
          <a:p>
            <a:r>
              <a:rPr lang="en-US">
                <a:latin typeface="Segoe UI" panose="020B0502040204020203" pitchFamily="34" charset="0"/>
                <a:cs typeface="Segoe UI" panose="020B0502040204020203" pitchFamily="34" charset="0"/>
              </a:rPr>
              <a:t>Graph database workshop</a:t>
            </a:r>
          </a:p>
        </p:txBody>
      </p:sp>
      <p:sp>
        <p:nvSpPr>
          <p:cNvPr id="3" name="Subtitle 2">
            <a:extLst>
              <a:ext uri="{FF2B5EF4-FFF2-40B4-BE49-F238E27FC236}">
                <a16:creationId xmlns:a16="http://schemas.microsoft.com/office/drawing/2014/main" id="{6BD74C5C-A072-474E-9675-D360CFE7B3C9}"/>
              </a:ext>
            </a:extLst>
          </p:cNvPr>
          <p:cNvSpPr>
            <a:spLocks noGrp="1"/>
          </p:cNvSpPr>
          <p:nvPr>
            <p:ph type="subTitle" idx="1"/>
          </p:nvPr>
        </p:nvSpPr>
        <p:spPr>
          <a:xfrm>
            <a:off x="1524000" y="3602038"/>
            <a:ext cx="9144000" cy="721907"/>
          </a:xfrm>
        </p:spPr>
        <p:txBody>
          <a:bodyPr/>
          <a:lstStyle/>
          <a:p>
            <a:r>
              <a:rPr lang="en-US">
                <a:latin typeface="Segoe UI Light" panose="020B0502040204020203" pitchFamily="34" charset="0"/>
                <a:cs typeface="Segoe UI Light" panose="020B0502040204020203" pitchFamily="34" charset="0"/>
              </a:rPr>
              <a:t>Graph database scenarios with Azure Cosmos DB Gremlin API</a:t>
            </a:r>
          </a:p>
        </p:txBody>
      </p:sp>
    </p:spTree>
    <p:extLst>
      <p:ext uri="{BB962C8B-B14F-4D97-AF65-F5344CB8AC3E}">
        <p14:creationId xmlns:p14="http://schemas.microsoft.com/office/powerpoint/2010/main" val="24177580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sz="quarter" idx="10"/>
          </p:nvPr>
        </p:nvSpPr>
        <p:spPr>
          <a:xfrm>
            <a:off x="838200" y="1502788"/>
            <a:ext cx="10179965" cy="1582042"/>
          </a:xfrm>
        </p:spPr>
        <p:txBody>
          <a:bodyPr>
            <a:normAutofit lnSpcReduction="10000"/>
          </a:bodyPr>
          <a:lstStyle/>
          <a:p>
            <a:pPr marL="0" indent="0">
              <a:buNone/>
            </a:pPr>
            <a:r>
              <a:rPr lang="en-US">
                <a:latin typeface="Segoe UI Light" panose="020B0502040204020203" pitchFamily="34" charset="0"/>
                <a:cs typeface="Segoe UI Light" panose="020B0502040204020203" pitchFamily="34" charset="0"/>
              </a:rPr>
              <a:t>Do you have an application with the following pattern?</a:t>
            </a:r>
          </a:p>
          <a:p>
            <a:pPr lvl="1"/>
            <a:r>
              <a:rPr lang="en-US">
                <a:latin typeface="Segoe UI Light" panose="020B0502040204020203" pitchFamily="34" charset="0"/>
                <a:cs typeface="Segoe UI Light" panose="020B0502040204020203" pitchFamily="34" charset="0"/>
              </a:rPr>
              <a:t>It needs to integrate data from different sources.</a:t>
            </a:r>
          </a:p>
          <a:p>
            <a:pPr lvl="1"/>
            <a:r>
              <a:rPr lang="en-US">
                <a:latin typeface="Segoe UI Light" panose="020B0502040204020203" pitchFamily="34" charset="0"/>
                <a:cs typeface="Segoe UI Light" panose="020B0502040204020203" pitchFamily="34" charset="0"/>
              </a:rPr>
              <a:t>It delegates the task to connect data to the client application.</a:t>
            </a:r>
          </a:p>
          <a:p>
            <a:pPr lvl="1"/>
            <a:r>
              <a:rPr lang="en-US">
                <a:latin typeface="Segoe UI Light" panose="020B0502040204020203" pitchFamily="34" charset="0"/>
                <a:cs typeface="Segoe UI Light" panose="020B0502040204020203" pitchFamily="34" charset="0"/>
              </a:rPr>
              <a:t>It has data with changing relationships and connections.</a:t>
            </a:r>
          </a:p>
        </p:txBody>
      </p:sp>
      <p:sp>
        <p:nvSpPr>
          <p:cNvPr id="2" name="Rectangle 1">
            <a:extLst>
              <a:ext uri="{FF2B5EF4-FFF2-40B4-BE49-F238E27FC236}">
                <a16:creationId xmlns:a16="http://schemas.microsoft.com/office/drawing/2014/main" id="{AB25E485-BAFB-47F7-A3A1-6822F1E1E67A}"/>
              </a:ext>
            </a:extLst>
          </p:cNvPr>
          <p:cNvSpPr/>
          <p:nvPr/>
        </p:nvSpPr>
        <p:spPr bwMode="auto">
          <a:xfrm>
            <a:off x="3619500" y="3315195"/>
            <a:ext cx="4162425" cy="2752725"/>
          </a:xfrm>
          <a:prstGeom prst="rect">
            <a:avLst/>
          </a:prstGeom>
          <a:noFill/>
          <a:ln w="76200">
            <a:solidFill>
              <a:schemeClr val="accent6">
                <a:lumMod val="60000"/>
                <a:lumOff val="4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Cylinder 2">
            <a:extLst>
              <a:ext uri="{FF2B5EF4-FFF2-40B4-BE49-F238E27FC236}">
                <a16:creationId xmlns:a16="http://schemas.microsoft.com/office/drawing/2014/main" id="{2DFD2A88-8A4E-4A82-A6A1-994930B8F67C}"/>
              </a:ext>
            </a:extLst>
          </p:cNvPr>
          <p:cNvSpPr/>
          <p:nvPr/>
        </p:nvSpPr>
        <p:spPr bwMode="auto">
          <a:xfrm>
            <a:off x="9753600" y="3927176"/>
            <a:ext cx="1152525" cy="1538883"/>
          </a:xfrm>
          <a:prstGeom prst="can">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5" name="Graphic 4" descr="Internet">
            <a:extLst>
              <a:ext uri="{FF2B5EF4-FFF2-40B4-BE49-F238E27FC236}">
                <a16:creationId xmlns:a16="http://schemas.microsoft.com/office/drawing/2014/main" id="{5D7D583C-4268-433D-8FE2-BBE6FEA5A7F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09725" y="4234357"/>
            <a:ext cx="914400" cy="914400"/>
          </a:xfrm>
          <a:prstGeom prst="rect">
            <a:avLst/>
          </a:prstGeom>
        </p:spPr>
      </p:pic>
      <p:cxnSp>
        <p:nvCxnSpPr>
          <p:cNvPr id="8" name="Straight Arrow Connector 7">
            <a:extLst>
              <a:ext uri="{FF2B5EF4-FFF2-40B4-BE49-F238E27FC236}">
                <a16:creationId xmlns:a16="http://schemas.microsoft.com/office/drawing/2014/main" id="{03FDB4B1-0F87-40D5-8DBE-0DCB66C20491}"/>
              </a:ext>
            </a:extLst>
          </p:cNvPr>
          <p:cNvCxnSpPr>
            <a:cxnSpLocks/>
            <a:stCxn id="5" idx="3"/>
          </p:cNvCxnSpPr>
          <p:nvPr/>
        </p:nvCxnSpPr>
        <p:spPr>
          <a:xfrm>
            <a:off x="2524125" y="4691557"/>
            <a:ext cx="962025" cy="0"/>
          </a:xfrm>
          <a:prstGeom prst="straightConnector1">
            <a:avLst/>
          </a:prstGeom>
          <a:ln w="38100">
            <a:solidFill>
              <a:schemeClr val="accent4">
                <a:lumMod val="7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D6FE3E9-AA9E-481E-806D-A50442A53C5E}"/>
              </a:ext>
            </a:extLst>
          </p:cNvPr>
          <p:cNvSpPr txBox="1"/>
          <p:nvPr/>
        </p:nvSpPr>
        <p:spPr>
          <a:xfrm>
            <a:off x="1741515" y="5148757"/>
            <a:ext cx="650819" cy="307777"/>
          </a:xfrm>
          <a:prstGeom prst="rect">
            <a:avLst/>
          </a:prstGeom>
          <a:noFill/>
        </p:spPr>
        <p:txBody>
          <a:bodyPr wrap="none" lIns="0" tIns="0" rIns="0" bIns="0" rtlCol="0">
            <a:spAutoFit/>
          </a:bodyPr>
          <a:lstStyle/>
          <a:p>
            <a:pPr algn="l"/>
            <a:r>
              <a:rPr lang="en-US" sz="2000">
                <a:gradFill>
                  <a:gsLst>
                    <a:gs pos="2917">
                      <a:schemeClr val="tx1"/>
                    </a:gs>
                    <a:gs pos="30000">
                      <a:schemeClr val="tx1"/>
                    </a:gs>
                  </a:gsLst>
                  <a:lin ang="5400000" scaled="0"/>
                </a:gradFill>
              </a:rPr>
              <a:t>Client</a:t>
            </a:r>
          </a:p>
        </p:txBody>
      </p:sp>
      <p:sp>
        <p:nvSpPr>
          <p:cNvPr id="12" name="TextBox 11">
            <a:extLst>
              <a:ext uri="{FF2B5EF4-FFF2-40B4-BE49-F238E27FC236}">
                <a16:creationId xmlns:a16="http://schemas.microsoft.com/office/drawing/2014/main" id="{F556E559-B7C9-4A98-AE46-52766CDC7AA7}"/>
              </a:ext>
            </a:extLst>
          </p:cNvPr>
          <p:cNvSpPr txBox="1"/>
          <p:nvPr/>
        </p:nvSpPr>
        <p:spPr>
          <a:xfrm>
            <a:off x="5036363" y="6217143"/>
            <a:ext cx="1328697" cy="307777"/>
          </a:xfrm>
          <a:prstGeom prst="rect">
            <a:avLst/>
          </a:prstGeom>
          <a:noFill/>
        </p:spPr>
        <p:txBody>
          <a:bodyPr wrap="none" lIns="0" tIns="0" rIns="0" bIns="0" rtlCol="0">
            <a:spAutoFit/>
          </a:bodyPr>
          <a:lstStyle/>
          <a:p>
            <a:pPr algn="l"/>
            <a:r>
              <a:rPr lang="en-US" sz="2000">
                <a:gradFill>
                  <a:gsLst>
                    <a:gs pos="2917">
                      <a:schemeClr val="tx1"/>
                    </a:gs>
                    <a:gs pos="30000">
                      <a:schemeClr val="tx1"/>
                    </a:gs>
                  </a:gsLst>
                  <a:lin ang="5400000" scaled="0"/>
                </a:gradFill>
              </a:rPr>
              <a:t>Middleware</a:t>
            </a:r>
          </a:p>
        </p:txBody>
      </p:sp>
      <p:cxnSp>
        <p:nvCxnSpPr>
          <p:cNvPr id="13" name="Straight Arrow Connector 12">
            <a:extLst>
              <a:ext uri="{FF2B5EF4-FFF2-40B4-BE49-F238E27FC236}">
                <a16:creationId xmlns:a16="http://schemas.microsoft.com/office/drawing/2014/main" id="{8C809D42-02E2-41F5-A0D5-7F5067B6164F}"/>
              </a:ext>
            </a:extLst>
          </p:cNvPr>
          <p:cNvCxnSpPr>
            <a:cxnSpLocks/>
            <a:stCxn id="25" idx="3"/>
          </p:cNvCxnSpPr>
          <p:nvPr/>
        </p:nvCxnSpPr>
        <p:spPr>
          <a:xfrm flipV="1">
            <a:off x="7629525" y="4400550"/>
            <a:ext cx="2124075" cy="300038"/>
          </a:xfrm>
          <a:prstGeom prst="straightConnector1">
            <a:avLst/>
          </a:prstGeom>
          <a:ln w="38100">
            <a:solidFill>
              <a:schemeClr val="accent4">
                <a:lumMod val="7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D698D9E-F258-433B-8FB2-83CFE08A01F4}"/>
              </a:ext>
            </a:extLst>
          </p:cNvPr>
          <p:cNvCxnSpPr>
            <a:cxnSpLocks/>
            <a:stCxn id="25" idx="3"/>
            <a:endCxn id="3" idx="2"/>
          </p:cNvCxnSpPr>
          <p:nvPr/>
        </p:nvCxnSpPr>
        <p:spPr>
          <a:xfrm flipV="1">
            <a:off x="7629525" y="4696618"/>
            <a:ext cx="2124075" cy="3970"/>
          </a:xfrm>
          <a:prstGeom prst="straightConnector1">
            <a:avLst/>
          </a:prstGeom>
          <a:ln w="38100">
            <a:solidFill>
              <a:schemeClr val="accent4">
                <a:lumMod val="7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1BF28C0-36B8-47E9-AE0F-193B959E9C67}"/>
              </a:ext>
            </a:extLst>
          </p:cNvPr>
          <p:cNvCxnSpPr>
            <a:cxnSpLocks/>
            <a:stCxn id="25" idx="3"/>
          </p:cNvCxnSpPr>
          <p:nvPr/>
        </p:nvCxnSpPr>
        <p:spPr>
          <a:xfrm>
            <a:off x="7629525" y="4700588"/>
            <a:ext cx="2124075" cy="252412"/>
          </a:xfrm>
          <a:prstGeom prst="straightConnector1">
            <a:avLst/>
          </a:prstGeom>
          <a:ln w="38100">
            <a:solidFill>
              <a:schemeClr val="accent4">
                <a:lumMod val="7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692A4B-C9FE-42B7-95B2-A759B91AC2EA}"/>
              </a:ext>
            </a:extLst>
          </p:cNvPr>
          <p:cNvSpPr/>
          <p:nvPr/>
        </p:nvSpPr>
        <p:spPr bwMode="auto">
          <a:xfrm>
            <a:off x="3762374" y="3429000"/>
            <a:ext cx="1733549" cy="2543175"/>
          </a:xfrm>
          <a:prstGeom prst="rect">
            <a:avLst/>
          </a:prstGeom>
          <a:solidFill>
            <a:schemeClr val="bg1">
              <a:lumMod val="85000"/>
            </a:schemeClr>
          </a:solidFill>
          <a:ln w="57150">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CDDB546B-D8C1-403F-B178-F82193D614C7}"/>
              </a:ext>
            </a:extLst>
          </p:cNvPr>
          <p:cNvSpPr/>
          <p:nvPr/>
        </p:nvSpPr>
        <p:spPr bwMode="auto">
          <a:xfrm>
            <a:off x="5895975" y="3429000"/>
            <a:ext cx="1733550" cy="2543175"/>
          </a:xfrm>
          <a:prstGeom prst="rect">
            <a:avLst/>
          </a:prstGeom>
          <a:noFill/>
          <a:ln w="57150">
            <a:solidFill>
              <a:schemeClr val="accent1">
                <a:lumMod val="60000"/>
                <a:lumOff val="4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cxnSp>
        <p:nvCxnSpPr>
          <p:cNvPr id="26" name="Straight Arrow Connector 25">
            <a:extLst>
              <a:ext uri="{FF2B5EF4-FFF2-40B4-BE49-F238E27FC236}">
                <a16:creationId xmlns:a16="http://schemas.microsoft.com/office/drawing/2014/main" id="{B6552A9E-B841-4BD5-8ECA-5B6E09BB4641}"/>
              </a:ext>
            </a:extLst>
          </p:cNvPr>
          <p:cNvCxnSpPr>
            <a:cxnSpLocks/>
            <a:stCxn id="24" idx="3"/>
            <a:endCxn id="25" idx="1"/>
          </p:cNvCxnSpPr>
          <p:nvPr/>
        </p:nvCxnSpPr>
        <p:spPr>
          <a:xfrm>
            <a:off x="5495923" y="4700588"/>
            <a:ext cx="400052" cy="0"/>
          </a:xfrm>
          <a:prstGeom prst="straightConnector1">
            <a:avLst/>
          </a:prstGeom>
          <a:ln w="38100">
            <a:solidFill>
              <a:schemeClr val="accent4">
                <a:lumMod val="7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FEB97B95-39D1-45A3-9492-E2CED6BCDEC7}"/>
              </a:ext>
            </a:extLst>
          </p:cNvPr>
          <p:cNvSpPr txBox="1"/>
          <p:nvPr/>
        </p:nvSpPr>
        <p:spPr>
          <a:xfrm>
            <a:off x="6102758" y="4392811"/>
            <a:ext cx="131998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Data resolution</a:t>
            </a:r>
          </a:p>
        </p:txBody>
      </p:sp>
      <p:sp>
        <p:nvSpPr>
          <p:cNvPr id="41" name="TextBox 40">
            <a:extLst>
              <a:ext uri="{FF2B5EF4-FFF2-40B4-BE49-F238E27FC236}">
                <a16:creationId xmlns:a16="http://schemas.microsoft.com/office/drawing/2014/main" id="{FCE3991C-E201-48E3-95A4-6750DEE760DC}"/>
              </a:ext>
            </a:extLst>
          </p:cNvPr>
          <p:cNvSpPr txBox="1"/>
          <p:nvPr/>
        </p:nvSpPr>
        <p:spPr>
          <a:xfrm>
            <a:off x="2936208" y="4309069"/>
            <a:ext cx="137858" cy="307777"/>
          </a:xfrm>
          <a:prstGeom prst="rect">
            <a:avLst/>
          </a:prstGeom>
          <a:noFill/>
        </p:spPr>
        <p:txBody>
          <a:bodyPr wrap="none" lIns="0" tIns="0" rIns="0" bIns="0" rtlCol="0">
            <a:spAutoFit/>
          </a:bodyPr>
          <a:lstStyle/>
          <a:p>
            <a:pPr algn="l"/>
            <a:r>
              <a:rPr lang="en-US" sz="2000">
                <a:gradFill>
                  <a:gsLst>
                    <a:gs pos="2917">
                      <a:schemeClr val="tx1"/>
                    </a:gs>
                    <a:gs pos="30000">
                      <a:schemeClr val="tx1"/>
                    </a:gs>
                  </a:gsLst>
                  <a:lin ang="5400000" scaled="0"/>
                </a:gradFill>
              </a:rPr>
              <a:t>1</a:t>
            </a:r>
          </a:p>
        </p:txBody>
      </p:sp>
      <p:sp>
        <p:nvSpPr>
          <p:cNvPr id="42" name="TextBox 41">
            <a:extLst>
              <a:ext uri="{FF2B5EF4-FFF2-40B4-BE49-F238E27FC236}">
                <a16:creationId xmlns:a16="http://schemas.microsoft.com/office/drawing/2014/main" id="{18E83C64-9C57-4E9F-A5C4-BDF647842FD9}"/>
              </a:ext>
            </a:extLst>
          </p:cNvPr>
          <p:cNvSpPr txBox="1"/>
          <p:nvPr/>
        </p:nvSpPr>
        <p:spPr>
          <a:xfrm>
            <a:off x="8691562" y="4095640"/>
            <a:ext cx="192360" cy="307777"/>
          </a:xfrm>
          <a:prstGeom prst="rect">
            <a:avLst/>
          </a:prstGeom>
          <a:noFill/>
        </p:spPr>
        <p:txBody>
          <a:bodyPr wrap="none" lIns="0" tIns="0" rIns="0" bIns="0" rtlCol="0">
            <a:spAutoFit/>
          </a:bodyPr>
          <a:lstStyle/>
          <a:p>
            <a:pPr algn="l"/>
            <a:r>
              <a:rPr lang="en-US" sz="2000">
                <a:gradFill>
                  <a:gsLst>
                    <a:gs pos="2917">
                      <a:schemeClr val="tx1"/>
                    </a:gs>
                    <a:gs pos="30000">
                      <a:schemeClr val="tx1"/>
                    </a:gs>
                  </a:gsLst>
                  <a:lin ang="5400000" scaled="0"/>
                </a:gradFill>
              </a:rPr>
              <a:t>N</a:t>
            </a:r>
          </a:p>
        </p:txBody>
      </p:sp>
      <p:sp>
        <p:nvSpPr>
          <p:cNvPr id="43" name="TextBox 42">
            <a:extLst>
              <a:ext uri="{FF2B5EF4-FFF2-40B4-BE49-F238E27FC236}">
                <a16:creationId xmlns:a16="http://schemas.microsoft.com/office/drawing/2014/main" id="{8AA31AB7-C9A6-43E7-B6C3-29CAB698C243}"/>
              </a:ext>
            </a:extLst>
          </p:cNvPr>
          <p:cNvSpPr txBox="1"/>
          <p:nvPr/>
        </p:nvSpPr>
        <p:spPr>
          <a:xfrm>
            <a:off x="3969156" y="4392811"/>
            <a:ext cx="1319984" cy="615553"/>
          </a:xfrm>
          <a:prstGeom prst="rect">
            <a:avLst/>
          </a:prstGeom>
          <a:noFill/>
        </p:spPr>
        <p:txBody>
          <a:bodyPr wrap="square" lIns="0" tIns="0" rIns="0" bIns="0" rtlCol="0">
            <a:spAutoFit/>
          </a:bodyPr>
          <a:lstStyle/>
          <a:p>
            <a:pPr algn="ctr"/>
            <a:r>
              <a:rPr lang="en-US" sz="2000">
                <a:solidFill>
                  <a:schemeClr val="bg1">
                    <a:lumMod val="50000"/>
                  </a:schemeClr>
                </a:solidFill>
              </a:rPr>
              <a:t>Other app logic</a:t>
            </a:r>
          </a:p>
        </p:txBody>
      </p:sp>
      <p:sp>
        <p:nvSpPr>
          <p:cNvPr id="20" name="Title 16">
            <a:extLst>
              <a:ext uri="{FF2B5EF4-FFF2-40B4-BE49-F238E27FC236}">
                <a16:creationId xmlns:a16="http://schemas.microsoft.com/office/drawing/2014/main" id="{ECBDEF65-200F-42B9-992C-720C778FD647}"/>
              </a:ext>
            </a:extLst>
          </p:cNvPr>
          <p:cNvSpPr>
            <a:spLocks noGrp="1"/>
          </p:cNvSpPr>
          <p:nvPr>
            <p:ph type="title"/>
          </p:nvPr>
        </p:nvSpPr>
        <p:spPr>
          <a:xfrm>
            <a:off x="838200" y="365125"/>
            <a:ext cx="10515600" cy="1325563"/>
          </a:xfrm>
        </p:spPr>
        <p:txBody>
          <a:bodyPr/>
          <a:lstStyle/>
          <a:p>
            <a:r>
              <a:rPr lang="en-US">
                <a:latin typeface="Segoe UI" panose="020B0502040204020203" pitchFamily="34" charset="0"/>
                <a:cs typeface="Segoe UI" panose="020B0502040204020203" pitchFamily="34" charset="0"/>
              </a:rPr>
              <a:t>Application patterns for graph</a:t>
            </a:r>
          </a:p>
        </p:txBody>
      </p:sp>
    </p:spTree>
    <p:extLst>
      <p:ext uri="{BB962C8B-B14F-4D97-AF65-F5344CB8AC3E}">
        <p14:creationId xmlns:p14="http://schemas.microsoft.com/office/powerpoint/2010/main" val="1441064547"/>
      </p:ext>
    </p:extLst>
  </p:cSld>
  <p:clrMapOvr>
    <a:masterClrMapping/>
  </p:clrMapOvr>
  <mc:AlternateContent xmlns:mc="http://schemas.openxmlformats.org/markup-compatibility/2006" xmlns:p14="http://schemas.microsoft.com/office/powerpoint/2010/main">
    <mc:Choice Requires="p14">
      <p:transition spd="med" p14:dur="700" advTm="121204">
        <p:fade/>
      </p:transition>
    </mc:Choice>
    <mc:Fallback xmlns="">
      <p:transition spd="med" advTm="121204">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78907-6D77-4BD9-8930-C8EE0673686A}"/>
              </a:ext>
            </a:extLst>
          </p:cNvPr>
          <p:cNvSpPr>
            <a:spLocks noGrp="1"/>
          </p:cNvSpPr>
          <p:nvPr>
            <p:ph type="title"/>
          </p:nvPr>
        </p:nvSpPr>
        <p:spPr/>
        <p:txBody>
          <a:bodyPr/>
          <a:lstStyle/>
          <a:p>
            <a:r>
              <a:rPr lang="en-US">
                <a:latin typeface="Segoe UI" panose="020B0502040204020203" pitchFamily="34" charset="0"/>
                <a:cs typeface="Segoe UI" panose="020B0502040204020203" pitchFamily="34" charset="0"/>
              </a:rPr>
              <a:t>Graph database modeling for efficiency</a:t>
            </a:r>
          </a:p>
        </p:txBody>
      </p:sp>
      <p:sp>
        <p:nvSpPr>
          <p:cNvPr id="3" name="Content Placeholder 2">
            <a:extLst>
              <a:ext uri="{FF2B5EF4-FFF2-40B4-BE49-F238E27FC236}">
                <a16:creationId xmlns:a16="http://schemas.microsoft.com/office/drawing/2014/main" id="{4B71301B-CB16-4825-9E50-160759CED2BB}"/>
              </a:ext>
            </a:extLst>
          </p:cNvPr>
          <p:cNvSpPr>
            <a:spLocks noGrp="1"/>
          </p:cNvSpPr>
          <p:nvPr>
            <p:ph idx="1"/>
          </p:nvPr>
        </p:nvSpPr>
        <p:spPr>
          <a:xfrm>
            <a:off x="838200" y="1621343"/>
            <a:ext cx="10515600" cy="1807657"/>
          </a:xfrm>
        </p:spPr>
        <p:txBody>
          <a:bodyPr>
            <a:normAutofit/>
          </a:bodyPr>
          <a:lstStyle/>
          <a:p>
            <a:pPr marL="0" indent="0">
              <a:buNone/>
            </a:pPr>
            <a:r>
              <a:rPr lang="en-US">
                <a:latin typeface="Segoe UI Light" panose="020B0502040204020203" pitchFamily="34" charset="0"/>
                <a:cs typeface="Segoe UI Light" panose="020B0502040204020203" pitchFamily="34" charset="0"/>
              </a:rPr>
              <a:t>Graph-formatted data benefits from flexible problem-space modeling. However, some models can be more performant than others. In this section we will review how to create graph data designs that are optimized for the Cosmos DB database engine.</a:t>
            </a:r>
          </a:p>
        </p:txBody>
      </p:sp>
      <p:pic>
        <p:nvPicPr>
          <p:cNvPr id="7" name="Picture 6">
            <a:extLst>
              <a:ext uri="{FF2B5EF4-FFF2-40B4-BE49-F238E27FC236}">
                <a16:creationId xmlns:a16="http://schemas.microsoft.com/office/drawing/2014/main" id="{37D64B69-47E5-45A9-B5A3-5E5989C5A1CA}"/>
              </a:ext>
            </a:extLst>
          </p:cNvPr>
          <p:cNvPicPr>
            <a:picLocks noChangeAspect="1"/>
          </p:cNvPicPr>
          <p:nvPr/>
        </p:nvPicPr>
        <p:blipFill>
          <a:blip r:embed="rId2"/>
          <a:stretch>
            <a:fillRect/>
          </a:stretch>
        </p:blipFill>
        <p:spPr>
          <a:xfrm>
            <a:off x="4275887" y="3429000"/>
            <a:ext cx="3640225" cy="2600550"/>
          </a:xfrm>
          <a:prstGeom prst="rect">
            <a:avLst/>
          </a:prstGeom>
        </p:spPr>
      </p:pic>
    </p:spTree>
    <p:extLst>
      <p:ext uri="{BB962C8B-B14F-4D97-AF65-F5344CB8AC3E}">
        <p14:creationId xmlns:p14="http://schemas.microsoft.com/office/powerpoint/2010/main" val="21412864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C167A-13DF-46BC-BD74-EADB474FC7F9}"/>
              </a:ext>
            </a:extLst>
          </p:cNvPr>
          <p:cNvSpPr>
            <a:spLocks noGrp="1"/>
          </p:cNvSpPr>
          <p:nvPr>
            <p:ph type="title"/>
          </p:nvPr>
        </p:nvSpPr>
        <p:spPr/>
        <p:txBody>
          <a:bodyPr/>
          <a:lstStyle/>
          <a:p>
            <a:r>
              <a:rPr lang="en-US">
                <a:latin typeface="Segoe UI" panose="020B0502040204020203" pitchFamily="34" charset="0"/>
                <a:cs typeface="Segoe UI" panose="020B0502040204020203" pitchFamily="34" charset="0"/>
              </a:rPr>
              <a:t>Gremlin API Scenarios</a:t>
            </a:r>
          </a:p>
        </p:txBody>
      </p:sp>
      <p:sp>
        <p:nvSpPr>
          <p:cNvPr id="3" name="Content Placeholder 2">
            <a:extLst>
              <a:ext uri="{FF2B5EF4-FFF2-40B4-BE49-F238E27FC236}">
                <a16:creationId xmlns:a16="http://schemas.microsoft.com/office/drawing/2014/main" id="{9AEC74AA-9B36-4971-9DF7-9E7376D0A039}"/>
              </a:ext>
            </a:extLst>
          </p:cNvPr>
          <p:cNvSpPr>
            <a:spLocks noGrp="1"/>
          </p:cNvSpPr>
          <p:nvPr>
            <p:ph idx="1"/>
          </p:nvPr>
        </p:nvSpPr>
        <p:spPr>
          <a:xfrm>
            <a:off x="838200" y="1813514"/>
            <a:ext cx="10515600" cy="1716906"/>
          </a:xfrm>
        </p:spPr>
        <p:txBody>
          <a:bodyPr/>
          <a:lstStyle/>
          <a:p>
            <a:pPr marL="0" indent="0">
              <a:buNone/>
            </a:pPr>
            <a:r>
              <a:rPr lang="en-US" b="1">
                <a:latin typeface="Segoe UI Light" panose="020B0502040204020203" pitchFamily="34" charset="0"/>
                <a:cs typeface="Segoe UI Light" panose="020B0502040204020203" pitchFamily="34" charset="0"/>
              </a:rPr>
              <a:t>Cosmos DB Gremlin API</a:t>
            </a:r>
            <a:r>
              <a:rPr lang="en-US">
                <a:latin typeface="Segoe UI Light" panose="020B0502040204020203" pitchFamily="34" charset="0"/>
                <a:cs typeface="Segoe UI Light" panose="020B0502040204020203" pitchFamily="34" charset="0"/>
              </a:rPr>
              <a:t> is best suited for scenarios that make transactional graph operations and traversals, and naturally adapts to analytical scenarios through the native Apache Spark connectors.</a:t>
            </a:r>
          </a:p>
        </p:txBody>
      </p:sp>
      <p:grpSp>
        <p:nvGrpSpPr>
          <p:cNvPr id="22" name="Group 21">
            <a:extLst>
              <a:ext uri="{FF2B5EF4-FFF2-40B4-BE49-F238E27FC236}">
                <a16:creationId xmlns:a16="http://schemas.microsoft.com/office/drawing/2014/main" id="{5811739D-03C5-428C-9B74-7DD1D163FDC9}"/>
              </a:ext>
            </a:extLst>
          </p:cNvPr>
          <p:cNvGrpSpPr/>
          <p:nvPr/>
        </p:nvGrpSpPr>
        <p:grpSpPr>
          <a:xfrm>
            <a:off x="1146423" y="3429000"/>
            <a:ext cx="9899153" cy="2368118"/>
            <a:chOff x="832145" y="3777908"/>
            <a:chExt cx="9899153" cy="2368118"/>
          </a:xfrm>
        </p:grpSpPr>
        <p:pic>
          <p:nvPicPr>
            <p:cNvPr id="4" name="Picture 3" descr="A picture containing drawing&#10;&#10;Description automatically generated">
              <a:extLst>
                <a:ext uri="{FF2B5EF4-FFF2-40B4-BE49-F238E27FC236}">
                  <a16:creationId xmlns:a16="http://schemas.microsoft.com/office/drawing/2014/main" id="{3D716B2B-C098-4821-AC68-F69360C63DC9}"/>
                </a:ext>
              </a:extLst>
            </p:cNvPr>
            <p:cNvPicPr>
              <a:picLocks noChangeAspect="1"/>
            </p:cNvPicPr>
            <p:nvPr/>
          </p:nvPicPr>
          <p:blipFill rotWithShape="1">
            <a:blip r:embed="rId2">
              <a:extLst>
                <a:ext uri="{28A0092B-C50C-407E-A947-70E740481C1C}">
                  <a14:useLocalDpi xmlns:a14="http://schemas.microsoft.com/office/drawing/2010/main" val="0"/>
                </a:ext>
              </a:extLst>
            </a:blip>
            <a:srcRect l="12711" t="-1997" r="16261" b="-235"/>
            <a:stretch/>
          </p:blipFill>
          <p:spPr>
            <a:xfrm>
              <a:off x="4254638" y="3777908"/>
              <a:ext cx="2806430" cy="2120630"/>
            </a:xfrm>
            <a:prstGeom prst="rect">
              <a:avLst/>
            </a:prstGeom>
          </p:spPr>
        </p:pic>
        <p:sp>
          <p:nvSpPr>
            <p:cNvPr id="9" name="Rectangle: Rounded Corners 8">
              <a:extLst>
                <a:ext uri="{FF2B5EF4-FFF2-40B4-BE49-F238E27FC236}">
                  <a16:creationId xmlns:a16="http://schemas.microsoft.com/office/drawing/2014/main" id="{7BDF1E20-0ADC-418F-B682-232D43FC1F2D}"/>
                </a:ext>
              </a:extLst>
            </p:cNvPr>
            <p:cNvSpPr/>
            <p:nvPr/>
          </p:nvSpPr>
          <p:spPr>
            <a:xfrm>
              <a:off x="2654425" y="4300770"/>
              <a:ext cx="1600213" cy="107490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86953466-7DB0-4DFD-B673-96A8E8D6245A}"/>
                </a:ext>
              </a:extLst>
            </p:cNvPr>
            <p:cNvSpPr/>
            <p:nvPr/>
          </p:nvSpPr>
          <p:spPr>
            <a:xfrm>
              <a:off x="7061068" y="4300770"/>
              <a:ext cx="1600213" cy="107490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F179791-EE20-4F7F-B45C-E39F9C0B8ADF}"/>
                </a:ext>
              </a:extLst>
            </p:cNvPr>
            <p:cNvSpPr txBox="1"/>
            <p:nvPr/>
          </p:nvSpPr>
          <p:spPr>
            <a:xfrm>
              <a:off x="7095644" y="4576613"/>
              <a:ext cx="1531060" cy="523220"/>
            </a:xfrm>
            <a:prstGeom prst="rect">
              <a:avLst/>
            </a:prstGeom>
            <a:noFill/>
          </p:spPr>
          <p:txBody>
            <a:bodyPr wrap="none" rtlCol="0">
              <a:spAutoFit/>
            </a:bodyPr>
            <a:lstStyle/>
            <a:p>
              <a:pPr algn="ctr"/>
              <a:r>
                <a:rPr lang="en-US" sz="1400">
                  <a:solidFill>
                    <a:schemeClr val="bg1"/>
                  </a:solidFill>
                  <a:latin typeface="Segoe UI" panose="020B0502040204020203" pitchFamily="34" charset="0"/>
                  <a:cs typeface="Segoe UI" panose="020B0502040204020203" pitchFamily="34" charset="0"/>
                </a:rPr>
                <a:t>Graph-formatted</a:t>
              </a:r>
            </a:p>
            <a:p>
              <a:pPr algn="ctr"/>
              <a:r>
                <a:rPr lang="en-US" sz="1400">
                  <a:solidFill>
                    <a:schemeClr val="bg1"/>
                  </a:solidFill>
                  <a:latin typeface="Segoe UI" panose="020B0502040204020203" pitchFamily="34" charset="0"/>
                  <a:cs typeface="Segoe UI" panose="020B0502040204020203" pitchFamily="34" charset="0"/>
                </a:rPr>
                <a:t>documents</a:t>
              </a:r>
            </a:p>
          </p:txBody>
        </p:sp>
        <p:sp>
          <p:nvSpPr>
            <p:cNvPr id="8" name="TextBox 7">
              <a:extLst>
                <a:ext uri="{FF2B5EF4-FFF2-40B4-BE49-F238E27FC236}">
                  <a16:creationId xmlns:a16="http://schemas.microsoft.com/office/drawing/2014/main" id="{43DF374F-FB2A-4506-86DB-AFE995DEC9D2}"/>
                </a:ext>
              </a:extLst>
            </p:cNvPr>
            <p:cNvSpPr txBox="1"/>
            <p:nvPr/>
          </p:nvSpPr>
          <p:spPr>
            <a:xfrm>
              <a:off x="2762579" y="4653557"/>
              <a:ext cx="1383905" cy="369332"/>
            </a:xfrm>
            <a:prstGeom prst="rect">
              <a:avLst/>
            </a:prstGeom>
            <a:noFill/>
          </p:spPr>
          <p:txBody>
            <a:bodyPr wrap="none" rtlCol="0">
              <a:spAutoFit/>
            </a:bodyPr>
            <a:lstStyle/>
            <a:p>
              <a:r>
                <a:rPr lang="en-US">
                  <a:solidFill>
                    <a:schemeClr val="bg1"/>
                  </a:solidFill>
                  <a:latin typeface="Segoe UI" panose="020B0502040204020203" pitchFamily="34" charset="0"/>
                  <a:cs typeface="Segoe UI" panose="020B0502040204020203" pitchFamily="34" charset="0"/>
                </a:rPr>
                <a:t>Gremlin API</a:t>
              </a:r>
            </a:p>
          </p:txBody>
        </p:sp>
        <p:cxnSp>
          <p:nvCxnSpPr>
            <p:cNvPr id="11" name="Straight Arrow Connector 10">
              <a:extLst>
                <a:ext uri="{FF2B5EF4-FFF2-40B4-BE49-F238E27FC236}">
                  <a16:creationId xmlns:a16="http://schemas.microsoft.com/office/drawing/2014/main" id="{9A02865A-703C-4B1F-A848-2EFF9B8F8AEC}"/>
                </a:ext>
              </a:extLst>
            </p:cNvPr>
            <p:cNvCxnSpPr>
              <a:cxnSpLocks/>
              <a:endCxn id="9" idx="1"/>
            </p:cNvCxnSpPr>
            <p:nvPr/>
          </p:nvCxnSpPr>
          <p:spPr>
            <a:xfrm>
              <a:off x="2196052" y="4838223"/>
              <a:ext cx="458373" cy="0"/>
            </a:xfrm>
            <a:prstGeom prst="straightConnector1">
              <a:avLst/>
            </a:prstGeom>
            <a:ln w="38100">
              <a:solidFill>
                <a:schemeClr val="accent6">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E71FF1F-8185-4F6A-A743-571EFAA9AF43}"/>
                </a:ext>
              </a:extLst>
            </p:cNvPr>
            <p:cNvSpPr txBox="1"/>
            <p:nvPr/>
          </p:nvSpPr>
          <p:spPr>
            <a:xfrm>
              <a:off x="832145" y="4529243"/>
              <a:ext cx="1390189" cy="646331"/>
            </a:xfrm>
            <a:prstGeom prst="rect">
              <a:avLst/>
            </a:prstGeom>
            <a:noFill/>
          </p:spPr>
          <p:txBody>
            <a:bodyPr wrap="none" rtlCol="0">
              <a:spAutoFit/>
            </a:bodyPr>
            <a:lstStyle/>
            <a:p>
              <a:pPr algn="ctr"/>
              <a:r>
                <a:rPr lang="en-US">
                  <a:solidFill>
                    <a:schemeClr val="accent6">
                      <a:lumMod val="75000"/>
                    </a:schemeClr>
                  </a:solidFill>
                  <a:latin typeface="Segoe UI" panose="020B0502040204020203" pitchFamily="34" charset="0"/>
                  <a:cs typeface="Segoe UI" panose="020B0502040204020203" pitchFamily="34" charset="0"/>
                </a:rPr>
                <a:t>Graph OLTP</a:t>
              </a:r>
            </a:p>
            <a:p>
              <a:pPr algn="ctr"/>
              <a:r>
                <a:rPr lang="en-US">
                  <a:solidFill>
                    <a:schemeClr val="accent6">
                      <a:lumMod val="75000"/>
                    </a:schemeClr>
                  </a:solidFill>
                  <a:latin typeface="Segoe UI" panose="020B0502040204020203" pitchFamily="34" charset="0"/>
                  <a:cs typeface="Segoe UI" panose="020B0502040204020203" pitchFamily="34" charset="0"/>
                </a:rPr>
                <a:t>queries</a:t>
              </a:r>
            </a:p>
          </p:txBody>
        </p:sp>
        <p:sp>
          <p:nvSpPr>
            <p:cNvPr id="16" name="TextBox 15">
              <a:extLst>
                <a:ext uri="{FF2B5EF4-FFF2-40B4-BE49-F238E27FC236}">
                  <a16:creationId xmlns:a16="http://schemas.microsoft.com/office/drawing/2014/main" id="{DA82DEEC-75DA-4810-A743-4740ECC8E881}"/>
                </a:ext>
              </a:extLst>
            </p:cNvPr>
            <p:cNvSpPr txBox="1"/>
            <p:nvPr/>
          </p:nvSpPr>
          <p:spPr>
            <a:xfrm>
              <a:off x="9211955" y="5499695"/>
              <a:ext cx="1438471" cy="646331"/>
            </a:xfrm>
            <a:prstGeom prst="rect">
              <a:avLst/>
            </a:prstGeom>
            <a:noFill/>
          </p:spPr>
          <p:txBody>
            <a:bodyPr wrap="none" rtlCol="0">
              <a:spAutoFit/>
            </a:bodyPr>
            <a:lstStyle/>
            <a:p>
              <a:pPr algn="ctr"/>
              <a:r>
                <a:rPr lang="en-US">
                  <a:solidFill>
                    <a:schemeClr val="accent2">
                      <a:lumMod val="50000"/>
                    </a:schemeClr>
                  </a:solidFill>
                  <a:latin typeface="Segoe UI" panose="020B0502040204020203" pitchFamily="34" charset="0"/>
                  <a:cs typeface="Segoe UI" panose="020B0502040204020203" pitchFamily="34" charset="0"/>
                </a:rPr>
                <a:t>Graph OLAP</a:t>
              </a:r>
            </a:p>
            <a:p>
              <a:pPr algn="ctr"/>
              <a:r>
                <a:rPr lang="en-US">
                  <a:solidFill>
                    <a:schemeClr val="accent2">
                      <a:lumMod val="50000"/>
                    </a:schemeClr>
                  </a:solidFill>
                  <a:latin typeface="Segoe UI" panose="020B0502040204020203" pitchFamily="34" charset="0"/>
                  <a:cs typeface="Segoe UI" panose="020B0502040204020203" pitchFamily="34" charset="0"/>
                </a:rPr>
                <a:t>queries</a:t>
              </a:r>
            </a:p>
          </p:txBody>
        </p:sp>
        <p:sp>
          <p:nvSpPr>
            <p:cNvPr id="18" name="Rectangle: Rounded Corners 17">
              <a:extLst>
                <a:ext uri="{FF2B5EF4-FFF2-40B4-BE49-F238E27FC236}">
                  <a16:creationId xmlns:a16="http://schemas.microsoft.com/office/drawing/2014/main" id="{71124546-F7D1-4901-90B5-C1B8F623A3F1}"/>
                </a:ext>
              </a:extLst>
            </p:cNvPr>
            <p:cNvSpPr/>
            <p:nvPr/>
          </p:nvSpPr>
          <p:spPr>
            <a:xfrm>
              <a:off x="9131085" y="4300770"/>
              <a:ext cx="1600213" cy="1074906"/>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Apache Spark</a:t>
              </a:r>
            </a:p>
          </p:txBody>
        </p:sp>
        <p:cxnSp>
          <p:nvCxnSpPr>
            <p:cNvPr id="19" name="Straight Arrow Connector 18">
              <a:extLst>
                <a:ext uri="{FF2B5EF4-FFF2-40B4-BE49-F238E27FC236}">
                  <a16:creationId xmlns:a16="http://schemas.microsoft.com/office/drawing/2014/main" id="{DA53F89C-6745-48DF-AE29-475811EE2550}"/>
                </a:ext>
              </a:extLst>
            </p:cNvPr>
            <p:cNvCxnSpPr>
              <a:cxnSpLocks/>
              <a:stCxn id="18" idx="1"/>
              <a:endCxn id="10" idx="3"/>
            </p:cNvCxnSpPr>
            <p:nvPr/>
          </p:nvCxnSpPr>
          <p:spPr>
            <a:xfrm flipH="1">
              <a:off x="8661281" y="4838223"/>
              <a:ext cx="469804" cy="0"/>
            </a:xfrm>
            <a:prstGeom prst="straightConnector1">
              <a:avLst/>
            </a:prstGeom>
            <a:ln w="3810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09805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65776-5957-4C4A-911A-C4200B657538}"/>
              </a:ext>
            </a:extLst>
          </p:cNvPr>
          <p:cNvSpPr>
            <a:spLocks noGrp="1"/>
          </p:cNvSpPr>
          <p:nvPr>
            <p:ph type="title"/>
          </p:nvPr>
        </p:nvSpPr>
        <p:spPr/>
        <p:txBody>
          <a:bodyPr/>
          <a:lstStyle/>
          <a:p>
            <a:r>
              <a:rPr lang="en-US"/>
              <a:t>OLTP or OLAP Graph?</a:t>
            </a:r>
          </a:p>
        </p:txBody>
      </p:sp>
      <p:graphicFrame>
        <p:nvGraphicFramePr>
          <p:cNvPr id="6" name="Table 6">
            <a:extLst>
              <a:ext uri="{FF2B5EF4-FFF2-40B4-BE49-F238E27FC236}">
                <a16:creationId xmlns:a16="http://schemas.microsoft.com/office/drawing/2014/main" id="{3CE07E53-6E8D-43A2-8EFB-88B88ED901E8}"/>
              </a:ext>
            </a:extLst>
          </p:cNvPr>
          <p:cNvGraphicFramePr>
            <a:graphicFrameLocks noGrp="1"/>
          </p:cNvGraphicFramePr>
          <p:nvPr>
            <p:extLst>
              <p:ext uri="{D42A27DB-BD31-4B8C-83A1-F6EECF244321}">
                <p14:modId xmlns:p14="http://schemas.microsoft.com/office/powerpoint/2010/main" val="2228494224"/>
              </p:ext>
            </p:extLst>
          </p:nvPr>
        </p:nvGraphicFramePr>
        <p:xfrm>
          <a:off x="1064142" y="1860920"/>
          <a:ext cx="10063716" cy="4043680"/>
        </p:xfrm>
        <a:graphic>
          <a:graphicData uri="http://schemas.openxmlformats.org/drawingml/2006/table">
            <a:tbl>
              <a:tblPr firstRow="1" bandRow="1">
                <a:tableStyleId>{5C22544A-7EE6-4342-B048-85BDC9FD1C3A}</a:tableStyleId>
              </a:tblPr>
              <a:tblGrid>
                <a:gridCol w="2719277">
                  <a:extLst>
                    <a:ext uri="{9D8B030D-6E8A-4147-A177-3AD203B41FA5}">
                      <a16:colId xmlns:a16="http://schemas.microsoft.com/office/drawing/2014/main" val="3859650764"/>
                    </a:ext>
                  </a:extLst>
                </a:gridCol>
                <a:gridCol w="5296786">
                  <a:extLst>
                    <a:ext uri="{9D8B030D-6E8A-4147-A177-3AD203B41FA5}">
                      <a16:colId xmlns:a16="http://schemas.microsoft.com/office/drawing/2014/main" val="272889787"/>
                    </a:ext>
                  </a:extLst>
                </a:gridCol>
                <a:gridCol w="2047653">
                  <a:extLst>
                    <a:ext uri="{9D8B030D-6E8A-4147-A177-3AD203B41FA5}">
                      <a16:colId xmlns:a16="http://schemas.microsoft.com/office/drawing/2014/main" val="1986547857"/>
                    </a:ext>
                  </a:extLst>
                </a:gridCol>
              </a:tblGrid>
              <a:tr h="370840">
                <a:tc>
                  <a:txBody>
                    <a:bodyPr/>
                    <a:lstStyle/>
                    <a:p>
                      <a:r>
                        <a:rPr lang="en-US"/>
                        <a:t>Scenario</a:t>
                      </a:r>
                    </a:p>
                  </a:txBody>
                  <a:tcPr/>
                </a:tc>
                <a:tc>
                  <a:txBody>
                    <a:bodyPr/>
                    <a:lstStyle/>
                    <a:p>
                      <a:r>
                        <a:rPr lang="en-US"/>
                        <a:t>Example</a:t>
                      </a:r>
                    </a:p>
                  </a:txBody>
                  <a:tcPr/>
                </a:tc>
                <a:tc>
                  <a:txBody>
                    <a:bodyPr/>
                    <a:lstStyle/>
                    <a:p>
                      <a:r>
                        <a:rPr lang="en-US"/>
                        <a:t>Solution</a:t>
                      </a:r>
                    </a:p>
                  </a:txBody>
                  <a:tcPr/>
                </a:tc>
                <a:extLst>
                  <a:ext uri="{0D108BD9-81ED-4DB2-BD59-A6C34878D82A}">
                    <a16:rowId xmlns:a16="http://schemas.microsoft.com/office/drawing/2014/main" val="2756817623"/>
                  </a:ext>
                </a:extLst>
              </a:tr>
              <a:tr h="370840">
                <a:tc>
                  <a:txBody>
                    <a:bodyPr/>
                    <a:lstStyle/>
                    <a:p>
                      <a:r>
                        <a:rPr lang="en-US"/>
                        <a:t>Adjacency resolution</a:t>
                      </a:r>
                    </a:p>
                  </a:txBody>
                  <a:tcPr/>
                </a:tc>
                <a:tc>
                  <a:txBody>
                    <a:bodyPr/>
                    <a:lstStyle/>
                    <a:p>
                      <a:r>
                        <a:rPr lang="en-US"/>
                        <a:t>Get me all nodes connected to this one.</a:t>
                      </a:r>
                    </a:p>
                  </a:txBody>
                  <a:tcPr/>
                </a:tc>
                <a:tc>
                  <a:txBody>
                    <a:bodyPr/>
                    <a:lstStyle/>
                    <a:p>
                      <a:r>
                        <a:rPr lang="en-US"/>
                        <a:t>Gremlin API</a:t>
                      </a:r>
                    </a:p>
                  </a:txBody>
                  <a:tcPr/>
                </a:tc>
                <a:extLst>
                  <a:ext uri="{0D108BD9-81ED-4DB2-BD59-A6C34878D82A}">
                    <a16:rowId xmlns:a16="http://schemas.microsoft.com/office/drawing/2014/main" val="3860666244"/>
                  </a:ext>
                </a:extLst>
              </a:tr>
              <a:tr h="370840">
                <a:tc>
                  <a:txBody>
                    <a:bodyPr/>
                    <a:lstStyle/>
                    <a:p>
                      <a:r>
                        <a:rPr lang="en-US"/>
                        <a:t>Point-based read and writes</a:t>
                      </a:r>
                    </a:p>
                  </a:txBody>
                  <a:tcPr/>
                </a:tc>
                <a:tc>
                  <a:txBody>
                    <a:bodyPr/>
                    <a:lstStyle/>
                    <a:p>
                      <a:r>
                        <a:rPr lang="en-US"/>
                        <a:t>Update these nodes, vertices,  edges with this new value.</a:t>
                      </a:r>
                    </a:p>
                  </a:txBody>
                  <a:tcPr/>
                </a:tc>
                <a:tc>
                  <a:txBody>
                    <a:bodyPr/>
                    <a:lstStyle/>
                    <a:p>
                      <a:r>
                        <a:rPr lang="en-US"/>
                        <a:t>Gremlin API</a:t>
                      </a:r>
                    </a:p>
                  </a:txBody>
                  <a:tcPr/>
                </a:tc>
                <a:extLst>
                  <a:ext uri="{0D108BD9-81ED-4DB2-BD59-A6C34878D82A}">
                    <a16:rowId xmlns:a16="http://schemas.microsoft.com/office/drawing/2014/main" val="1027044693"/>
                  </a:ext>
                </a:extLst>
              </a:tr>
              <a:tr h="370840">
                <a:tc>
                  <a:txBody>
                    <a:bodyPr/>
                    <a:lstStyle/>
                    <a:p>
                      <a:r>
                        <a:rPr lang="en-US"/>
                        <a:t>Filtered predicates</a:t>
                      </a:r>
                    </a:p>
                  </a:txBody>
                  <a:tcPr/>
                </a:tc>
                <a:tc>
                  <a:txBody>
                    <a:bodyPr/>
                    <a:lstStyle/>
                    <a:p>
                      <a:r>
                        <a:rPr lang="en-US"/>
                        <a:t>Get me all connected nodes with a certain property.</a:t>
                      </a:r>
                    </a:p>
                  </a:txBody>
                  <a:tcPr/>
                </a:tc>
                <a:tc>
                  <a:txBody>
                    <a:bodyPr/>
                    <a:lstStyle/>
                    <a:p>
                      <a:r>
                        <a:rPr lang="en-US"/>
                        <a:t>Gremlin API</a:t>
                      </a:r>
                    </a:p>
                  </a:txBody>
                  <a:tcPr/>
                </a:tc>
                <a:extLst>
                  <a:ext uri="{0D108BD9-81ED-4DB2-BD59-A6C34878D82A}">
                    <a16:rowId xmlns:a16="http://schemas.microsoft.com/office/drawing/2014/main" val="4027843510"/>
                  </a:ext>
                </a:extLst>
              </a:tr>
              <a:tr h="370840">
                <a:tc>
                  <a:txBody>
                    <a:bodyPr/>
                    <a:lstStyle/>
                    <a:p>
                      <a:r>
                        <a:rPr lang="en-US"/>
                        <a:t>Linear aggregates</a:t>
                      </a:r>
                    </a:p>
                  </a:txBody>
                  <a:tcPr/>
                </a:tc>
                <a:tc>
                  <a:txBody>
                    <a:bodyPr/>
                    <a:lstStyle/>
                    <a:p>
                      <a:r>
                        <a:rPr lang="en-US"/>
                        <a:t>Get a count of all vertices with this criteria.</a:t>
                      </a:r>
                    </a:p>
                  </a:txBody>
                  <a:tcPr/>
                </a:tc>
                <a:tc>
                  <a:txBody>
                    <a:bodyPr/>
                    <a:lstStyle/>
                    <a:p>
                      <a:r>
                        <a:rPr lang="en-US"/>
                        <a:t>Gremlin API</a:t>
                      </a:r>
                    </a:p>
                  </a:txBody>
                  <a:tcPr/>
                </a:tc>
                <a:extLst>
                  <a:ext uri="{0D108BD9-81ED-4DB2-BD59-A6C34878D82A}">
                    <a16:rowId xmlns:a16="http://schemas.microsoft.com/office/drawing/2014/main" val="1058373842"/>
                  </a:ext>
                </a:extLst>
              </a:tr>
              <a:tr h="370840">
                <a:tc>
                  <a:txBody>
                    <a:bodyPr/>
                    <a:lstStyle/>
                    <a:p>
                      <a:r>
                        <a:rPr lang="en-US"/>
                        <a:t>Materialized traversals</a:t>
                      </a:r>
                    </a:p>
                  </a:txBody>
                  <a:tcPr/>
                </a:tc>
                <a:tc>
                  <a:txBody>
                    <a:bodyPr/>
                    <a:lstStyle/>
                    <a:p>
                      <a:r>
                        <a:rPr lang="en-US"/>
                        <a:t>Walk the graph and obtain these values from each hop.</a:t>
                      </a:r>
                    </a:p>
                  </a:txBody>
                  <a:tcPr/>
                </a:tc>
                <a:tc>
                  <a:txBody>
                    <a:bodyPr/>
                    <a:lstStyle/>
                    <a:p>
                      <a:r>
                        <a:rPr lang="en-US"/>
                        <a:t>Gremlin API</a:t>
                      </a:r>
                    </a:p>
                  </a:txBody>
                  <a:tcPr/>
                </a:tc>
                <a:extLst>
                  <a:ext uri="{0D108BD9-81ED-4DB2-BD59-A6C34878D82A}">
                    <a16:rowId xmlns:a16="http://schemas.microsoft.com/office/drawing/2014/main" val="3663318855"/>
                  </a:ext>
                </a:extLst>
              </a:tr>
              <a:tr h="370840">
                <a:tc>
                  <a:txBody>
                    <a:bodyPr/>
                    <a:lstStyle/>
                    <a:p>
                      <a:r>
                        <a:rPr lang="en-US"/>
                        <a:t>Large complex aggregates</a:t>
                      </a:r>
                    </a:p>
                  </a:txBody>
                  <a:tcPr/>
                </a:tc>
                <a:tc>
                  <a:txBody>
                    <a:bodyPr/>
                    <a:lstStyle/>
                    <a:p>
                      <a:r>
                        <a:rPr lang="en-US"/>
                        <a:t>Get me a sum of all properties of all edges connected to these vertices by a certain number of levels.</a:t>
                      </a:r>
                    </a:p>
                  </a:txBody>
                  <a:tcPr/>
                </a:tc>
                <a:tc>
                  <a:txBody>
                    <a:bodyPr/>
                    <a:lstStyle/>
                    <a:p>
                      <a:r>
                        <a:rPr lang="en-US"/>
                        <a:t>Gremlin API + Spark</a:t>
                      </a:r>
                    </a:p>
                  </a:txBody>
                  <a:tcPr/>
                </a:tc>
                <a:extLst>
                  <a:ext uri="{0D108BD9-81ED-4DB2-BD59-A6C34878D82A}">
                    <a16:rowId xmlns:a16="http://schemas.microsoft.com/office/drawing/2014/main" val="55631667"/>
                  </a:ext>
                </a:extLst>
              </a:tr>
              <a:tr h="370840">
                <a:tc>
                  <a:txBody>
                    <a:bodyPr/>
                    <a:lstStyle/>
                    <a:p>
                      <a:r>
                        <a:rPr lang="en-US"/>
                        <a:t>Complex graph computation</a:t>
                      </a:r>
                    </a:p>
                  </a:txBody>
                  <a:tcPr/>
                </a:tc>
                <a:tc>
                  <a:txBody>
                    <a:bodyPr/>
                    <a:lstStyle/>
                    <a:p>
                      <a:r>
                        <a:rPr lang="en-US"/>
                        <a:t>Degree of centrality, large breadth first search, large shortest path computation, large cycle detection.</a:t>
                      </a:r>
                    </a:p>
                  </a:txBody>
                  <a:tcPr/>
                </a:tc>
                <a:tc>
                  <a:txBody>
                    <a:bodyPr/>
                    <a:lstStyle/>
                    <a:p>
                      <a:r>
                        <a:rPr lang="en-US"/>
                        <a:t>Gremlin API + Spark</a:t>
                      </a:r>
                    </a:p>
                  </a:txBody>
                  <a:tcPr/>
                </a:tc>
                <a:extLst>
                  <a:ext uri="{0D108BD9-81ED-4DB2-BD59-A6C34878D82A}">
                    <a16:rowId xmlns:a16="http://schemas.microsoft.com/office/drawing/2014/main" val="1248913407"/>
                  </a:ext>
                </a:extLst>
              </a:tr>
            </a:tbl>
          </a:graphicData>
        </a:graphic>
      </p:graphicFrame>
    </p:spTree>
    <p:extLst>
      <p:ext uri="{BB962C8B-B14F-4D97-AF65-F5344CB8AC3E}">
        <p14:creationId xmlns:p14="http://schemas.microsoft.com/office/powerpoint/2010/main" val="19207077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43D1A2-948F-4762-BBB9-2321C9F628FE}"/>
              </a:ext>
            </a:extLst>
          </p:cNvPr>
          <p:cNvSpPr>
            <a:spLocks noGrp="1"/>
          </p:cNvSpPr>
          <p:nvPr>
            <p:ph type="title"/>
          </p:nvPr>
        </p:nvSpPr>
        <p:spPr/>
        <p:txBody>
          <a:bodyPr/>
          <a:lstStyle/>
          <a:p>
            <a:r>
              <a:rPr lang="en-US"/>
              <a:t>Data Modeling Exercise</a:t>
            </a:r>
          </a:p>
        </p:txBody>
      </p:sp>
      <p:sp>
        <p:nvSpPr>
          <p:cNvPr id="5" name="Text Placeholder 4">
            <a:extLst>
              <a:ext uri="{FF2B5EF4-FFF2-40B4-BE49-F238E27FC236}">
                <a16:creationId xmlns:a16="http://schemas.microsoft.com/office/drawing/2014/main" id="{DAF93557-EC72-4B04-8492-6B6D86CA7E23}"/>
              </a:ext>
            </a:extLst>
          </p:cNvPr>
          <p:cNvSpPr>
            <a:spLocks noGrp="1"/>
          </p:cNvSpPr>
          <p:nvPr>
            <p:ph type="body" idx="1"/>
          </p:nvPr>
        </p:nvSpPr>
        <p:spPr/>
        <p:txBody>
          <a:bodyPr/>
          <a:lstStyle/>
          <a:p>
            <a:r>
              <a:rPr lang="en-US"/>
              <a:t>Comparing a graph data model with a relational model.</a:t>
            </a:r>
          </a:p>
        </p:txBody>
      </p:sp>
    </p:spTree>
    <p:extLst>
      <p:ext uri="{BB962C8B-B14F-4D97-AF65-F5344CB8AC3E}">
        <p14:creationId xmlns:p14="http://schemas.microsoft.com/office/powerpoint/2010/main" val="31130053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E0747-FB5A-486C-BF6D-0A64ABDFD935}"/>
              </a:ext>
            </a:extLst>
          </p:cNvPr>
          <p:cNvSpPr>
            <a:spLocks noGrp="1"/>
          </p:cNvSpPr>
          <p:nvPr>
            <p:ph type="title"/>
          </p:nvPr>
        </p:nvSpPr>
        <p:spPr>
          <a:xfrm>
            <a:off x="584200" y="5583033"/>
            <a:ext cx="11018520" cy="553998"/>
          </a:xfrm>
        </p:spPr>
        <p:txBody>
          <a:bodyPr>
            <a:normAutofit fontScale="90000"/>
          </a:bodyPr>
          <a:lstStyle/>
          <a:p>
            <a:pPr algn="r"/>
            <a:r>
              <a:rPr lang="en-US">
                <a:solidFill>
                  <a:schemeClr val="tx1">
                    <a:lumMod val="75000"/>
                  </a:schemeClr>
                </a:solidFill>
              </a:rPr>
              <a:t>Chapter 1: The Green-field app</a:t>
            </a:r>
          </a:p>
        </p:txBody>
      </p:sp>
    </p:spTree>
    <p:extLst>
      <p:ext uri="{BB962C8B-B14F-4D97-AF65-F5344CB8AC3E}">
        <p14:creationId xmlns:p14="http://schemas.microsoft.com/office/powerpoint/2010/main" val="52469264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idx="4294967295"/>
          </p:nvPr>
        </p:nvSpPr>
        <p:spPr>
          <a:xfrm>
            <a:off x="584200" y="416689"/>
            <a:ext cx="11017250" cy="984250"/>
          </a:xfrm>
        </p:spPr>
        <p:txBody>
          <a:bodyPr>
            <a:normAutofit fontScale="90000"/>
          </a:bodyPr>
          <a:lstStyle/>
          <a:p>
            <a:r>
              <a:rPr lang="en-US"/>
              <a:t>Human Resources Data</a:t>
            </a:r>
            <a:br>
              <a:rPr lang="en-US"/>
            </a:br>
            <a:r>
              <a:rPr lang="en-US" sz="2800">
                <a:latin typeface="+mn-lt"/>
              </a:rPr>
              <a:t>Relational vs Graph oriented model comparison</a:t>
            </a:r>
            <a:endParaRPr lang="en-US">
              <a:latin typeface="+mn-lt"/>
            </a:endParaRPr>
          </a:p>
        </p:txBody>
      </p:sp>
      <p:graphicFrame>
        <p:nvGraphicFramePr>
          <p:cNvPr id="7" name="Table 6">
            <a:extLst>
              <a:ext uri="{FF2B5EF4-FFF2-40B4-BE49-F238E27FC236}">
                <a16:creationId xmlns:a16="http://schemas.microsoft.com/office/drawing/2014/main" id="{34D18808-24F3-4362-A10E-04C45A317897}"/>
              </a:ext>
            </a:extLst>
          </p:cNvPr>
          <p:cNvGraphicFramePr>
            <a:graphicFrameLocks noGrp="1"/>
          </p:cNvGraphicFramePr>
          <p:nvPr/>
        </p:nvGraphicFramePr>
        <p:xfrm>
          <a:off x="584200" y="2689142"/>
          <a:ext cx="5113215" cy="2063728"/>
        </p:xfrm>
        <a:graphic>
          <a:graphicData uri="http://schemas.openxmlformats.org/drawingml/2006/table">
            <a:tbl>
              <a:tblPr firstRow="1" bandRow="1">
                <a:tableStyleId>{073A0DAA-6AF3-43AB-8588-CEC1D06C72B9}</a:tableStyleId>
              </a:tblPr>
              <a:tblGrid>
                <a:gridCol w="1704405">
                  <a:extLst>
                    <a:ext uri="{9D8B030D-6E8A-4147-A177-3AD203B41FA5}">
                      <a16:colId xmlns:a16="http://schemas.microsoft.com/office/drawing/2014/main" val="44802743"/>
                    </a:ext>
                  </a:extLst>
                </a:gridCol>
                <a:gridCol w="1704405">
                  <a:extLst>
                    <a:ext uri="{9D8B030D-6E8A-4147-A177-3AD203B41FA5}">
                      <a16:colId xmlns:a16="http://schemas.microsoft.com/office/drawing/2014/main" val="3282254975"/>
                    </a:ext>
                  </a:extLst>
                </a:gridCol>
                <a:gridCol w="1704405">
                  <a:extLst>
                    <a:ext uri="{9D8B030D-6E8A-4147-A177-3AD203B41FA5}">
                      <a16:colId xmlns:a16="http://schemas.microsoft.com/office/drawing/2014/main" val="1927304716"/>
                    </a:ext>
                  </a:extLst>
                </a:gridCol>
              </a:tblGrid>
              <a:tr h="515932">
                <a:tc>
                  <a:txBody>
                    <a:bodyPr/>
                    <a:lstStyle/>
                    <a:p>
                      <a:r>
                        <a:rPr lang="en-US"/>
                        <a:t>Employee ID</a:t>
                      </a:r>
                    </a:p>
                  </a:txBody>
                  <a:tcPr>
                    <a:solidFill>
                      <a:schemeClr val="tx2">
                        <a:lumMod val="75000"/>
                      </a:schemeClr>
                    </a:solidFill>
                  </a:tcPr>
                </a:tc>
                <a:tc>
                  <a:txBody>
                    <a:bodyPr/>
                    <a:lstStyle/>
                    <a:p>
                      <a:r>
                        <a:rPr lang="en-US"/>
                        <a:t>Name</a:t>
                      </a:r>
                    </a:p>
                  </a:txBody>
                  <a:tcPr>
                    <a:solidFill>
                      <a:schemeClr val="tx2">
                        <a:lumMod val="75000"/>
                      </a:schemeClr>
                    </a:solidFill>
                  </a:tcPr>
                </a:tc>
                <a:tc>
                  <a:txBody>
                    <a:bodyPr/>
                    <a:lstStyle/>
                    <a:p>
                      <a:r>
                        <a:rPr lang="en-US"/>
                        <a:t>Group</a:t>
                      </a:r>
                    </a:p>
                  </a:txBody>
                  <a:tcPr>
                    <a:solidFill>
                      <a:schemeClr val="tx2">
                        <a:lumMod val="75000"/>
                      </a:schemeClr>
                    </a:solidFill>
                  </a:tcPr>
                </a:tc>
                <a:extLst>
                  <a:ext uri="{0D108BD9-81ED-4DB2-BD59-A6C34878D82A}">
                    <a16:rowId xmlns:a16="http://schemas.microsoft.com/office/drawing/2014/main" val="3837887274"/>
                  </a:ext>
                </a:extLst>
              </a:tr>
              <a:tr h="515932">
                <a:tc>
                  <a:txBody>
                    <a:bodyPr/>
                    <a:lstStyle/>
                    <a:p>
                      <a:r>
                        <a:rPr lang="en-US"/>
                        <a:t>1</a:t>
                      </a:r>
                    </a:p>
                  </a:txBody>
                  <a:tcPr/>
                </a:tc>
                <a:tc>
                  <a:txBody>
                    <a:bodyPr/>
                    <a:lstStyle/>
                    <a:p>
                      <a:r>
                        <a:rPr lang="en-US"/>
                        <a:t>Luis Bosquez</a:t>
                      </a:r>
                    </a:p>
                  </a:txBody>
                  <a:tcPr/>
                </a:tc>
                <a:tc>
                  <a:txBody>
                    <a:bodyPr/>
                    <a:lstStyle/>
                    <a:p>
                      <a:r>
                        <a:rPr lang="en-US"/>
                        <a:t>Sales</a:t>
                      </a:r>
                    </a:p>
                  </a:txBody>
                  <a:tcPr/>
                </a:tc>
                <a:extLst>
                  <a:ext uri="{0D108BD9-81ED-4DB2-BD59-A6C34878D82A}">
                    <a16:rowId xmlns:a16="http://schemas.microsoft.com/office/drawing/2014/main" val="4062222206"/>
                  </a:ext>
                </a:extLst>
              </a:tr>
              <a:tr h="515932">
                <a:tc>
                  <a:txBody>
                    <a:bodyPr/>
                    <a:lstStyle/>
                    <a:p>
                      <a:r>
                        <a:rPr lang="en-US"/>
                        <a:t>2</a:t>
                      </a:r>
                    </a:p>
                  </a:txBody>
                  <a:tcPr/>
                </a:tc>
                <a:tc>
                  <a:txBody>
                    <a:bodyPr/>
                    <a:lstStyle/>
                    <a:p>
                      <a:r>
                        <a:rPr lang="en-US"/>
                        <a:t>Rimma Nehme</a:t>
                      </a:r>
                    </a:p>
                  </a:txBody>
                  <a:tcPr/>
                </a:tc>
                <a:tc>
                  <a:txBody>
                    <a:bodyPr/>
                    <a:lstStyle/>
                    <a:p>
                      <a:r>
                        <a:rPr lang="en-US"/>
                        <a:t>Engineering</a:t>
                      </a:r>
                    </a:p>
                  </a:txBody>
                  <a:tcPr/>
                </a:tc>
                <a:extLst>
                  <a:ext uri="{0D108BD9-81ED-4DB2-BD59-A6C34878D82A}">
                    <a16:rowId xmlns:a16="http://schemas.microsoft.com/office/drawing/2014/main" val="1580133615"/>
                  </a:ext>
                </a:extLst>
              </a:tr>
              <a:tr h="515932">
                <a:tc>
                  <a:txBody>
                    <a:bodyPr/>
                    <a:lstStyle/>
                    <a:p>
                      <a:r>
                        <a:rPr lang="en-US"/>
                        <a:t>3</a:t>
                      </a:r>
                    </a:p>
                  </a:txBody>
                  <a:tcPr/>
                </a:tc>
                <a:tc>
                  <a:txBody>
                    <a:bodyPr/>
                    <a:lstStyle/>
                    <a:p>
                      <a:r>
                        <a:rPr lang="en-US"/>
                        <a:t>Andrew Liu</a:t>
                      </a:r>
                    </a:p>
                  </a:txBody>
                  <a:tcPr/>
                </a:tc>
                <a:tc>
                  <a:txBody>
                    <a:bodyPr/>
                    <a:lstStyle/>
                    <a:p>
                      <a:r>
                        <a:rPr lang="en-US"/>
                        <a:t>Sales</a:t>
                      </a:r>
                    </a:p>
                  </a:txBody>
                  <a:tcPr/>
                </a:tc>
                <a:extLst>
                  <a:ext uri="{0D108BD9-81ED-4DB2-BD59-A6C34878D82A}">
                    <a16:rowId xmlns:a16="http://schemas.microsoft.com/office/drawing/2014/main" val="1528129079"/>
                  </a:ext>
                </a:extLst>
              </a:tr>
            </a:tbl>
          </a:graphicData>
        </a:graphic>
      </p:graphicFrame>
      <p:grpSp>
        <p:nvGrpSpPr>
          <p:cNvPr id="8" name="Group 7">
            <a:extLst>
              <a:ext uri="{FF2B5EF4-FFF2-40B4-BE49-F238E27FC236}">
                <a16:creationId xmlns:a16="http://schemas.microsoft.com/office/drawing/2014/main" id="{62A3758E-5370-4018-86B2-526B4CCA8066}"/>
              </a:ext>
            </a:extLst>
          </p:cNvPr>
          <p:cNvGrpSpPr/>
          <p:nvPr/>
        </p:nvGrpSpPr>
        <p:grpSpPr>
          <a:xfrm>
            <a:off x="6455132" y="1866390"/>
            <a:ext cx="4665786" cy="3287486"/>
            <a:chOff x="6455132" y="1866390"/>
            <a:chExt cx="4665786" cy="3287486"/>
          </a:xfrm>
        </p:grpSpPr>
        <p:sp>
          <p:nvSpPr>
            <p:cNvPr id="9" name="Oval 8">
              <a:extLst>
                <a:ext uri="{FF2B5EF4-FFF2-40B4-BE49-F238E27FC236}">
                  <a16:creationId xmlns:a16="http://schemas.microsoft.com/office/drawing/2014/main" id="{4A3B3C10-32B5-4C85-8398-1AA33175B4D5}"/>
                </a:ext>
              </a:extLst>
            </p:cNvPr>
            <p:cNvSpPr/>
            <p:nvPr/>
          </p:nvSpPr>
          <p:spPr bwMode="auto">
            <a:xfrm>
              <a:off x="7293798" y="1866390"/>
              <a:ext cx="1115368" cy="1115368"/>
            </a:xfrm>
            <a:prstGeom prst="ellipse">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0" name="Oval 9">
              <a:extLst>
                <a:ext uri="{FF2B5EF4-FFF2-40B4-BE49-F238E27FC236}">
                  <a16:creationId xmlns:a16="http://schemas.microsoft.com/office/drawing/2014/main" id="{38DA3CFD-BF00-4E03-88E5-510B6DE709F6}"/>
                </a:ext>
              </a:extLst>
            </p:cNvPr>
            <p:cNvSpPr/>
            <p:nvPr/>
          </p:nvSpPr>
          <p:spPr bwMode="auto">
            <a:xfrm>
              <a:off x="10005550" y="1866390"/>
              <a:ext cx="1115368" cy="1115368"/>
            </a:xfrm>
            <a:prstGeom prst="ellipse">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1" name="Oval 10">
              <a:extLst>
                <a:ext uri="{FF2B5EF4-FFF2-40B4-BE49-F238E27FC236}">
                  <a16:creationId xmlns:a16="http://schemas.microsoft.com/office/drawing/2014/main" id="{1A0EB4A4-4594-4C44-9547-6924C9DA1928}"/>
                </a:ext>
              </a:extLst>
            </p:cNvPr>
            <p:cNvSpPr/>
            <p:nvPr/>
          </p:nvSpPr>
          <p:spPr bwMode="auto">
            <a:xfrm>
              <a:off x="6455132" y="4038508"/>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2" name="Oval 11">
              <a:extLst>
                <a:ext uri="{FF2B5EF4-FFF2-40B4-BE49-F238E27FC236}">
                  <a16:creationId xmlns:a16="http://schemas.microsoft.com/office/drawing/2014/main" id="{F9C406EC-3B5A-4AC1-9163-13B58966374C}"/>
                </a:ext>
              </a:extLst>
            </p:cNvPr>
            <p:cNvSpPr/>
            <p:nvPr/>
          </p:nvSpPr>
          <p:spPr bwMode="auto">
            <a:xfrm>
              <a:off x="8230341" y="4038508"/>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3" name="Oval 12">
              <a:extLst>
                <a:ext uri="{FF2B5EF4-FFF2-40B4-BE49-F238E27FC236}">
                  <a16:creationId xmlns:a16="http://schemas.microsoft.com/office/drawing/2014/main" id="{23AF1E6D-DDE0-401C-94F9-B89699CC9BCF}"/>
                </a:ext>
              </a:extLst>
            </p:cNvPr>
            <p:cNvSpPr/>
            <p:nvPr/>
          </p:nvSpPr>
          <p:spPr bwMode="auto">
            <a:xfrm>
              <a:off x="10005550" y="4038508"/>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4" name="TextBox 13">
              <a:extLst>
                <a:ext uri="{FF2B5EF4-FFF2-40B4-BE49-F238E27FC236}">
                  <a16:creationId xmlns:a16="http://schemas.microsoft.com/office/drawing/2014/main" id="{F24BDCAE-4209-4A7D-BFA2-D3A531786E5C}"/>
                </a:ext>
              </a:extLst>
            </p:cNvPr>
            <p:cNvSpPr txBox="1"/>
            <p:nvPr/>
          </p:nvSpPr>
          <p:spPr>
            <a:xfrm>
              <a:off x="7366368" y="2116297"/>
              <a:ext cx="970228"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Sales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Group</a:t>
              </a:r>
            </a:p>
          </p:txBody>
        </p:sp>
        <p:sp>
          <p:nvSpPr>
            <p:cNvPr id="15" name="TextBox 14">
              <a:extLst>
                <a:ext uri="{FF2B5EF4-FFF2-40B4-BE49-F238E27FC236}">
                  <a16:creationId xmlns:a16="http://schemas.microsoft.com/office/drawing/2014/main" id="{23614C15-5741-4DFE-B2E3-9A71039AFCB4}"/>
                </a:ext>
              </a:extLst>
            </p:cNvPr>
            <p:cNvSpPr txBox="1"/>
            <p:nvPr/>
          </p:nvSpPr>
          <p:spPr>
            <a:xfrm>
              <a:off x="10078120" y="2116297"/>
              <a:ext cx="970228"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Eng.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Group</a:t>
              </a:r>
            </a:p>
          </p:txBody>
        </p:sp>
        <p:sp>
          <p:nvSpPr>
            <p:cNvPr id="16" name="TextBox 15">
              <a:extLst>
                <a:ext uri="{FF2B5EF4-FFF2-40B4-BE49-F238E27FC236}">
                  <a16:creationId xmlns:a16="http://schemas.microsoft.com/office/drawing/2014/main" id="{61140F02-12C4-4335-88B1-3370ED826015}"/>
                </a:ext>
              </a:extLst>
            </p:cNvPr>
            <p:cNvSpPr txBox="1"/>
            <p:nvPr/>
          </p:nvSpPr>
          <p:spPr>
            <a:xfrm>
              <a:off x="6527702" y="4442303"/>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Luis</a:t>
              </a:r>
            </a:p>
          </p:txBody>
        </p:sp>
        <p:sp>
          <p:nvSpPr>
            <p:cNvPr id="18" name="TextBox 17">
              <a:extLst>
                <a:ext uri="{FF2B5EF4-FFF2-40B4-BE49-F238E27FC236}">
                  <a16:creationId xmlns:a16="http://schemas.microsoft.com/office/drawing/2014/main" id="{43AB0214-3F59-409F-AD3D-13BB78A135A1}"/>
                </a:ext>
              </a:extLst>
            </p:cNvPr>
            <p:cNvSpPr txBox="1"/>
            <p:nvPr/>
          </p:nvSpPr>
          <p:spPr>
            <a:xfrm>
              <a:off x="8302911" y="4442675"/>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Andrew</a:t>
              </a:r>
            </a:p>
          </p:txBody>
        </p:sp>
        <p:sp>
          <p:nvSpPr>
            <p:cNvPr id="19" name="TextBox 18">
              <a:extLst>
                <a:ext uri="{FF2B5EF4-FFF2-40B4-BE49-F238E27FC236}">
                  <a16:creationId xmlns:a16="http://schemas.microsoft.com/office/drawing/2014/main" id="{C6C16F89-8760-46BB-BA42-8732F19AABDE}"/>
                </a:ext>
              </a:extLst>
            </p:cNvPr>
            <p:cNvSpPr txBox="1"/>
            <p:nvPr/>
          </p:nvSpPr>
          <p:spPr>
            <a:xfrm>
              <a:off x="10077743" y="4442302"/>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Rimma</a:t>
              </a:r>
            </a:p>
          </p:txBody>
        </p:sp>
        <p:cxnSp>
          <p:nvCxnSpPr>
            <p:cNvPr id="20" name="Connector: Curved 19">
              <a:extLst>
                <a:ext uri="{FF2B5EF4-FFF2-40B4-BE49-F238E27FC236}">
                  <a16:creationId xmlns:a16="http://schemas.microsoft.com/office/drawing/2014/main" id="{6D92072C-9533-48AE-8430-172BCEFF4BA9}"/>
                </a:ext>
              </a:extLst>
            </p:cNvPr>
            <p:cNvCxnSpPr>
              <a:stCxn id="9" idx="4"/>
              <a:endCxn id="11" idx="0"/>
            </p:cNvCxnSpPr>
            <p:nvPr/>
          </p:nvCxnSpPr>
          <p:spPr>
            <a:xfrm rot="5400000">
              <a:off x="6903774" y="3090800"/>
              <a:ext cx="1056750" cy="838666"/>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1" name="Connector: Curved 20">
              <a:extLst>
                <a:ext uri="{FF2B5EF4-FFF2-40B4-BE49-F238E27FC236}">
                  <a16:creationId xmlns:a16="http://schemas.microsoft.com/office/drawing/2014/main" id="{6AEC6A98-4EBF-4DBC-82CE-B13C13F9917A}"/>
                </a:ext>
              </a:extLst>
            </p:cNvPr>
            <p:cNvCxnSpPr>
              <a:cxnSpLocks/>
              <a:stCxn id="9" idx="4"/>
              <a:endCxn id="12" idx="0"/>
            </p:cNvCxnSpPr>
            <p:nvPr/>
          </p:nvCxnSpPr>
          <p:spPr>
            <a:xfrm rot="16200000" flipH="1">
              <a:off x="7791378" y="3041861"/>
              <a:ext cx="1056750" cy="936543"/>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87E713C-F6BE-4A87-82F7-EE7C033D62C8}"/>
                </a:ext>
              </a:extLst>
            </p:cNvPr>
            <p:cNvCxnSpPr>
              <a:stCxn id="10" idx="4"/>
              <a:endCxn id="13" idx="0"/>
            </p:cNvCxnSpPr>
            <p:nvPr/>
          </p:nvCxnSpPr>
          <p:spPr>
            <a:xfrm>
              <a:off x="10563234" y="2981758"/>
              <a:ext cx="0" cy="1056750"/>
            </a:xfrm>
            <a:prstGeom prst="straightConnector1">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23" name="TextBox 22">
            <a:extLst>
              <a:ext uri="{FF2B5EF4-FFF2-40B4-BE49-F238E27FC236}">
                <a16:creationId xmlns:a16="http://schemas.microsoft.com/office/drawing/2014/main" id="{4B3CEFBC-9AC9-4AEB-B357-E0567DEFFB0F}"/>
              </a:ext>
            </a:extLst>
          </p:cNvPr>
          <p:cNvSpPr txBox="1"/>
          <p:nvPr/>
        </p:nvSpPr>
        <p:spPr>
          <a:xfrm>
            <a:off x="2126201" y="5683773"/>
            <a:ext cx="2029210"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lumMod val="50000"/>
                  </a:srgbClr>
                </a:solidFill>
                <a:effectLst/>
                <a:uLnTx/>
                <a:uFillTx/>
                <a:latin typeface="Segoe UI"/>
                <a:ea typeface="+mn-ea"/>
                <a:cs typeface="+mn-cs"/>
              </a:rPr>
              <a:t>3 rows, 3 columns</a:t>
            </a:r>
          </a:p>
        </p:txBody>
      </p:sp>
      <p:sp>
        <p:nvSpPr>
          <p:cNvPr id="24" name="TextBox 23">
            <a:extLst>
              <a:ext uri="{FF2B5EF4-FFF2-40B4-BE49-F238E27FC236}">
                <a16:creationId xmlns:a16="http://schemas.microsoft.com/office/drawing/2014/main" id="{00DCF68A-74E3-4640-BF5C-6185FAE06588}"/>
              </a:ext>
            </a:extLst>
          </p:cNvPr>
          <p:cNvSpPr txBox="1"/>
          <p:nvPr/>
        </p:nvSpPr>
        <p:spPr>
          <a:xfrm>
            <a:off x="6883914" y="5686983"/>
            <a:ext cx="3808222"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lumMod val="50000"/>
                  </a:srgbClr>
                </a:solidFill>
                <a:effectLst/>
                <a:uLnTx/>
                <a:uFillTx/>
                <a:latin typeface="Segoe UI"/>
                <a:ea typeface="+mn-ea"/>
                <a:cs typeface="+mn-cs"/>
              </a:rPr>
              <a:t>8 documents (vertices and edges)</a:t>
            </a:r>
          </a:p>
        </p:txBody>
      </p:sp>
      <p:sp>
        <p:nvSpPr>
          <p:cNvPr id="25" name="TextBox 24">
            <a:extLst>
              <a:ext uri="{FF2B5EF4-FFF2-40B4-BE49-F238E27FC236}">
                <a16:creationId xmlns:a16="http://schemas.microsoft.com/office/drawing/2014/main" id="{B4A15060-29FE-40A8-8727-DC76237C3B5B}"/>
              </a:ext>
            </a:extLst>
          </p:cNvPr>
          <p:cNvSpPr txBox="1"/>
          <p:nvPr/>
        </p:nvSpPr>
        <p:spPr>
          <a:xfrm>
            <a:off x="7622892" y="3494742"/>
            <a:ext cx="524182" cy="1692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member</a:t>
            </a:r>
          </a:p>
        </p:txBody>
      </p:sp>
      <p:sp>
        <p:nvSpPr>
          <p:cNvPr id="26" name="TextBox 25">
            <a:extLst>
              <a:ext uri="{FF2B5EF4-FFF2-40B4-BE49-F238E27FC236}">
                <a16:creationId xmlns:a16="http://schemas.microsoft.com/office/drawing/2014/main" id="{834B3A62-0C0F-45F1-BB01-27C84437111B}"/>
              </a:ext>
            </a:extLst>
          </p:cNvPr>
          <p:cNvSpPr txBox="1"/>
          <p:nvPr/>
        </p:nvSpPr>
        <p:spPr>
          <a:xfrm>
            <a:off x="10636106" y="3504794"/>
            <a:ext cx="524182" cy="1692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member</a:t>
            </a:r>
          </a:p>
        </p:txBody>
      </p:sp>
    </p:spTree>
    <p:extLst>
      <p:ext uri="{BB962C8B-B14F-4D97-AF65-F5344CB8AC3E}">
        <p14:creationId xmlns:p14="http://schemas.microsoft.com/office/powerpoint/2010/main" val="3957722359"/>
      </p:ext>
    </p:extLst>
  </p:cSld>
  <p:clrMapOvr>
    <a:masterClrMapping/>
  </p:clrMapOvr>
  <mc:AlternateContent xmlns:mc="http://schemas.openxmlformats.org/markup-compatibility/2006" xmlns:p14="http://schemas.microsoft.com/office/powerpoint/2010/main">
    <mc:Choice Requires="p14">
      <p:transition spd="med" p14:dur="700" advTm="95553">
        <p:fade/>
      </p:transition>
    </mc:Choice>
    <mc:Fallback xmlns="">
      <p:transition spd="med" advTm="95553">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6">
            <a:extLst>
              <a:ext uri="{FF2B5EF4-FFF2-40B4-BE49-F238E27FC236}">
                <a16:creationId xmlns:a16="http://schemas.microsoft.com/office/drawing/2014/main" id="{92BC6EF4-9229-4A08-9C01-C810747D77FA}"/>
              </a:ext>
            </a:extLst>
          </p:cNvPr>
          <p:cNvSpPr txBox="1">
            <a:spLocks/>
          </p:cNvSpPr>
          <p:nvPr/>
        </p:nvSpPr>
        <p:spPr>
          <a:xfrm>
            <a:off x="588263" y="457200"/>
            <a:ext cx="11018520" cy="984885"/>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a:ln w="3175">
                  <a:noFill/>
                </a:ln>
                <a:gradFill>
                  <a:gsLst>
                    <a:gs pos="1250">
                      <a:srgbClr val="000000"/>
                    </a:gs>
                    <a:gs pos="100000">
                      <a:srgbClr val="000000"/>
                    </a:gs>
                  </a:gsLst>
                  <a:lin ang="5400000" scaled="0"/>
                </a:gradFill>
                <a:effectLst/>
                <a:uLnTx/>
                <a:uFillTx/>
                <a:latin typeface="Segoe UI Semibold"/>
                <a:ea typeface="+mn-ea"/>
                <a:cs typeface="Segoe UI" pitchFamily="34" charset="0"/>
              </a:rPr>
              <a:t>Human Resources Data</a:t>
            </a:r>
            <a:br>
              <a:rPr kumimoji="0" lang="en-US" sz="3600" b="0" i="0" u="none" strike="noStrike" kern="1200" cap="none" spc="-50" normalizeH="0" baseline="0" noProof="0">
                <a:ln w="3175">
                  <a:noFill/>
                </a:ln>
                <a:gradFill>
                  <a:gsLst>
                    <a:gs pos="1250">
                      <a:srgbClr val="000000"/>
                    </a:gs>
                    <a:gs pos="100000">
                      <a:srgbClr val="000000"/>
                    </a:gs>
                  </a:gsLst>
                  <a:lin ang="5400000" scaled="0"/>
                </a:gradFill>
                <a:effectLst/>
                <a:uLnTx/>
                <a:uFillTx/>
                <a:latin typeface="Segoe UI Semibold"/>
                <a:ea typeface="+mn-ea"/>
                <a:cs typeface="Segoe UI" pitchFamily="34" charset="0"/>
              </a:rPr>
            </a:br>
            <a:r>
              <a:rPr kumimoji="0" lang="en-US" sz="2800" b="0" i="0" u="none" strike="noStrike" kern="1200" cap="none" spc="-50" normalizeH="0" baseline="0" noProof="0">
                <a:ln w="3175">
                  <a:noFill/>
                </a:ln>
                <a:gradFill>
                  <a:gsLst>
                    <a:gs pos="1250">
                      <a:srgbClr val="000000"/>
                    </a:gs>
                    <a:gs pos="100000">
                      <a:srgbClr val="000000"/>
                    </a:gs>
                  </a:gsLst>
                  <a:lin ang="5400000" scaled="0"/>
                </a:gradFill>
                <a:effectLst/>
                <a:uLnTx/>
                <a:uFillTx/>
                <a:latin typeface="Segoe UI"/>
                <a:ea typeface="+mn-ea"/>
                <a:cs typeface="Segoe UI" pitchFamily="34" charset="0"/>
              </a:rPr>
              <a:t>Query comparison: get all employees.</a:t>
            </a:r>
            <a:endParaRPr kumimoji="0" lang="en-US" sz="3600" b="0" i="0" u="none" strike="noStrike" kern="1200" cap="none" spc="-50" normalizeH="0" baseline="0" noProof="0">
              <a:ln w="3175">
                <a:noFill/>
              </a:ln>
              <a:gradFill>
                <a:gsLst>
                  <a:gs pos="1250">
                    <a:srgbClr val="000000"/>
                  </a:gs>
                  <a:gs pos="100000">
                    <a:srgbClr val="000000"/>
                  </a:gs>
                </a:gsLst>
                <a:lin ang="5400000" scaled="0"/>
              </a:gradFill>
              <a:effectLst/>
              <a:uLnTx/>
              <a:uFillTx/>
              <a:latin typeface="Segoe UI"/>
              <a:ea typeface="+mn-ea"/>
              <a:cs typeface="Segoe UI" pitchFamily="34" charset="0"/>
            </a:endParaRPr>
          </a:p>
        </p:txBody>
      </p:sp>
      <p:sp>
        <p:nvSpPr>
          <p:cNvPr id="4" name="TextBox 3">
            <a:extLst>
              <a:ext uri="{FF2B5EF4-FFF2-40B4-BE49-F238E27FC236}">
                <a16:creationId xmlns:a16="http://schemas.microsoft.com/office/drawing/2014/main" id="{15406C9B-E00A-4813-9F6D-003FAC2C0897}"/>
              </a:ext>
            </a:extLst>
          </p:cNvPr>
          <p:cNvSpPr txBox="1"/>
          <p:nvPr/>
        </p:nvSpPr>
        <p:spPr>
          <a:xfrm>
            <a:off x="6408928" y="4510597"/>
            <a:ext cx="5197856" cy="738664"/>
          </a:xfrm>
          <a:prstGeom prst="rect">
            <a:avLst/>
          </a:prstGeom>
          <a:solidFill>
            <a:schemeClr val="bg2">
              <a:lumMod val="10000"/>
            </a:schemeClr>
          </a:solidFill>
        </p:spPr>
        <p:txBody>
          <a:bodyPr wrap="square" lIns="365760" tIns="182880" rIns="365760" bIns="18288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g.V</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r>
              <a:rPr kumimoji="0" lang="en-US" sz="24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hasLabel</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r>
              <a:rPr kumimoji="0" lang="en-US" sz="24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'employee'</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p:txBody>
      </p:sp>
      <p:sp>
        <p:nvSpPr>
          <p:cNvPr id="5" name="TextBox 4">
            <a:extLst>
              <a:ext uri="{FF2B5EF4-FFF2-40B4-BE49-F238E27FC236}">
                <a16:creationId xmlns:a16="http://schemas.microsoft.com/office/drawing/2014/main" id="{7793E7B7-9003-42DA-9720-5E1A380FBA07}"/>
              </a:ext>
            </a:extLst>
          </p:cNvPr>
          <p:cNvSpPr txBox="1"/>
          <p:nvPr/>
        </p:nvSpPr>
        <p:spPr>
          <a:xfrm>
            <a:off x="585217" y="4510597"/>
            <a:ext cx="5358383" cy="738664"/>
          </a:xfrm>
          <a:prstGeom prst="rect">
            <a:avLst/>
          </a:prstGeom>
          <a:solidFill>
            <a:schemeClr val="bg2">
              <a:lumMod val="10000"/>
            </a:schemeClr>
          </a:solidFill>
          <a:ln>
            <a:solidFill>
              <a:schemeClr val="tx1"/>
            </a:solidFill>
          </a:ln>
        </p:spPr>
        <p:txBody>
          <a:bodyPr wrap="square" lIns="365760" tIns="182880" rIns="365760" bIns="18288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SELECT</a:t>
            </a:r>
            <a:r>
              <a:rPr kumimoji="0" lang="en-US" sz="24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24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FROM</a:t>
            </a:r>
            <a:r>
              <a:rPr kumimoji="0" lang="en-US" sz="24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v1_Employees;</a:t>
            </a:r>
          </a:p>
        </p:txBody>
      </p:sp>
      <p:pic>
        <p:nvPicPr>
          <p:cNvPr id="6" name="Picture 5">
            <a:extLst>
              <a:ext uri="{FF2B5EF4-FFF2-40B4-BE49-F238E27FC236}">
                <a16:creationId xmlns:a16="http://schemas.microsoft.com/office/drawing/2014/main" id="{A99C2EFA-9A10-4E13-B910-73E786C1F4AA}"/>
              </a:ext>
            </a:extLst>
          </p:cNvPr>
          <p:cNvPicPr>
            <a:picLocks noChangeAspect="1"/>
          </p:cNvPicPr>
          <p:nvPr/>
        </p:nvPicPr>
        <p:blipFill>
          <a:blip r:embed="rId2"/>
          <a:stretch>
            <a:fillRect/>
          </a:stretch>
        </p:blipFill>
        <p:spPr>
          <a:xfrm>
            <a:off x="1431796" y="2435056"/>
            <a:ext cx="3504697" cy="1430912"/>
          </a:xfrm>
          <a:prstGeom prst="rect">
            <a:avLst/>
          </a:prstGeom>
        </p:spPr>
      </p:pic>
      <p:pic>
        <p:nvPicPr>
          <p:cNvPr id="7" name="Picture 6">
            <a:extLst>
              <a:ext uri="{FF2B5EF4-FFF2-40B4-BE49-F238E27FC236}">
                <a16:creationId xmlns:a16="http://schemas.microsoft.com/office/drawing/2014/main" id="{E0156087-B8A5-4873-9475-D4C79E55E180}"/>
              </a:ext>
            </a:extLst>
          </p:cNvPr>
          <p:cNvPicPr>
            <a:picLocks noChangeAspect="1"/>
          </p:cNvPicPr>
          <p:nvPr/>
        </p:nvPicPr>
        <p:blipFill>
          <a:blip r:embed="rId3"/>
          <a:stretch>
            <a:fillRect/>
          </a:stretch>
        </p:blipFill>
        <p:spPr>
          <a:xfrm>
            <a:off x="7511911" y="2106063"/>
            <a:ext cx="2991889" cy="2088897"/>
          </a:xfrm>
          <a:prstGeom prst="rect">
            <a:avLst/>
          </a:prstGeom>
        </p:spPr>
      </p:pic>
    </p:spTree>
    <p:extLst>
      <p:ext uri="{BB962C8B-B14F-4D97-AF65-F5344CB8AC3E}">
        <p14:creationId xmlns:p14="http://schemas.microsoft.com/office/powerpoint/2010/main" val="362090591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E0747-FB5A-486C-BF6D-0A64ABDFD935}"/>
              </a:ext>
            </a:extLst>
          </p:cNvPr>
          <p:cNvSpPr>
            <a:spLocks noGrp="1"/>
          </p:cNvSpPr>
          <p:nvPr>
            <p:ph type="title"/>
          </p:nvPr>
        </p:nvSpPr>
        <p:spPr>
          <a:xfrm>
            <a:off x="584200" y="5583033"/>
            <a:ext cx="11018520" cy="553998"/>
          </a:xfrm>
        </p:spPr>
        <p:txBody>
          <a:bodyPr>
            <a:normAutofit fontScale="90000"/>
          </a:bodyPr>
          <a:lstStyle/>
          <a:p>
            <a:pPr algn="r"/>
            <a:r>
              <a:rPr lang="en-US">
                <a:solidFill>
                  <a:schemeClr val="tx1">
                    <a:lumMod val="75000"/>
                  </a:schemeClr>
                </a:solidFill>
              </a:rPr>
              <a:t>Chapter 2: The hidden business requirement</a:t>
            </a:r>
          </a:p>
        </p:txBody>
      </p:sp>
    </p:spTree>
    <p:extLst>
      <p:ext uri="{BB962C8B-B14F-4D97-AF65-F5344CB8AC3E}">
        <p14:creationId xmlns:p14="http://schemas.microsoft.com/office/powerpoint/2010/main" val="85667262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984885"/>
          </a:xfrm>
        </p:spPr>
        <p:txBody>
          <a:bodyPr>
            <a:normAutofit fontScale="90000"/>
          </a:bodyPr>
          <a:lstStyle/>
          <a:p>
            <a:r>
              <a:rPr lang="en-US"/>
              <a:t>REORG TIME</a:t>
            </a:r>
            <a:br>
              <a:rPr lang="en-US"/>
            </a:br>
            <a:r>
              <a:rPr lang="en-US" sz="2800">
                <a:latin typeface="+mn-lt"/>
              </a:rPr>
              <a:t>Employees can now belong to multiple groups</a:t>
            </a:r>
            <a:endParaRPr lang="en-US">
              <a:latin typeface="+mn-lt"/>
            </a:endParaRPr>
          </a:p>
        </p:txBody>
      </p:sp>
      <p:grpSp>
        <p:nvGrpSpPr>
          <p:cNvPr id="8" name="Group 7">
            <a:extLst>
              <a:ext uri="{FF2B5EF4-FFF2-40B4-BE49-F238E27FC236}">
                <a16:creationId xmlns:a16="http://schemas.microsoft.com/office/drawing/2014/main" id="{62A3758E-5370-4018-86B2-526B4CCA8066}"/>
              </a:ext>
            </a:extLst>
          </p:cNvPr>
          <p:cNvGrpSpPr/>
          <p:nvPr/>
        </p:nvGrpSpPr>
        <p:grpSpPr>
          <a:xfrm>
            <a:off x="6455132" y="1866390"/>
            <a:ext cx="4665786" cy="3287486"/>
            <a:chOff x="6455132" y="1866390"/>
            <a:chExt cx="4665786" cy="3287486"/>
          </a:xfrm>
        </p:grpSpPr>
        <p:sp>
          <p:nvSpPr>
            <p:cNvPr id="9" name="Oval 8">
              <a:extLst>
                <a:ext uri="{FF2B5EF4-FFF2-40B4-BE49-F238E27FC236}">
                  <a16:creationId xmlns:a16="http://schemas.microsoft.com/office/drawing/2014/main" id="{4A3B3C10-32B5-4C85-8398-1AA33175B4D5}"/>
                </a:ext>
              </a:extLst>
            </p:cNvPr>
            <p:cNvSpPr/>
            <p:nvPr/>
          </p:nvSpPr>
          <p:spPr bwMode="auto">
            <a:xfrm>
              <a:off x="7293798" y="1866390"/>
              <a:ext cx="1115368" cy="1115368"/>
            </a:xfrm>
            <a:prstGeom prst="ellipse">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0" name="Oval 9">
              <a:extLst>
                <a:ext uri="{FF2B5EF4-FFF2-40B4-BE49-F238E27FC236}">
                  <a16:creationId xmlns:a16="http://schemas.microsoft.com/office/drawing/2014/main" id="{38DA3CFD-BF00-4E03-88E5-510B6DE709F6}"/>
                </a:ext>
              </a:extLst>
            </p:cNvPr>
            <p:cNvSpPr/>
            <p:nvPr/>
          </p:nvSpPr>
          <p:spPr bwMode="auto">
            <a:xfrm>
              <a:off x="10005550" y="1866390"/>
              <a:ext cx="1115368" cy="1115368"/>
            </a:xfrm>
            <a:prstGeom prst="ellipse">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1" name="Oval 10">
              <a:extLst>
                <a:ext uri="{FF2B5EF4-FFF2-40B4-BE49-F238E27FC236}">
                  <a16:creationId xmlns:a16="http://schemas.microsoft.com/office/drawing/2014/main" id="{1A0EB4A4-4594-4C44-9547-6924C9DA1928}"/>
                </a:ext>
              </a:extLst>
            </p:cNvPr>
            <p:cNvSpPr/>
            <p:nvPr/>
          </p:nvSpPr>
          <p:spPr bwMode="auto">
            <a:xfrm>
              <a:off x="6455132" y="4038508"/>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2" name="Oval 11">
              <a:extLst>
                <a:ext uri="{FF2B5EF4-FFF2-40B4-BE49-F238E27FC236}">
                  <a16:creationId xmlns:a16="http://schemas.microsoft.com/office/drawing/2014/main" id="{F9C406EC-3B5A-4AC1-9163-13B58966374C}"/>
                </a:ext>
              </a:extLst>
            </p:cNvPr>
            <p:cNvSpPr/>
            <p:nvPr/>
          </p:nvSpPr>
          <p:spPr bwMode="auto">
            <a:xfrm>
              <a:off x="8230341" y="4038508"/>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3" name="Oval 12">
              <a:extLst>
                <a:ext uri="{FF2B5EF4-FFF2-40B4-BE49-F238E27FC236}">
                  <a16:creationId xmlns:a16="http://schemas.microsoft.com/office/drawing/2014/main" id="{23AF1E6D-DDE0-401C-94F9-B89699CC9BCF}"/>
                </a:ext>
              </a:extLst>
            </p:cNvPr>
            <p:cNvSpPr/>
            <p:nvPr/>
          </p:nvSpPr>
          <p:spPr bwMode="auto">
            <a:xfrm>
              <a:off x="10005550" y="4038508"/>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4" name="TextBox 13">
              <a:extLst>
                <a:ext uri="{FF2B5EF4-FFF2-40B4-BE49-F238E27FC236}">
                  <a16:creationId xmlns:a16="http://schemas.microsoft.com/office/drawing/2014/main" id="{F24BDCAE-4209-4A7D-BFA2-D3A531786E5C}"/>
                </a:ext>
              </a:extLst>
            </p:cNvPr>
            <p:cNvSpPr txBox="1"/>
            <p:nvPr/>
          </p:nvSpPr>
          <p:spPr>
            <a:xfrm>
              <a:off x="7366368" y="2116297"/>
              <a:ext cx="970228"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Sales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Group</a:t>
              </a:r>
            </a:p>
          </p:txBody>
        </p:sp>
        <p:sp>
          <p:nvSpPr>
            <p:cNvPr id="15" name="TextBox 14">
              <a:extLst>
                <a:ext uri="{FF2B5EF4-FFF2-40B4-BE49-F238E27FC236}">
                  <a16:creationId xmlns:a16="http://schemas.microsoft.com/office/drawing/2014/main" id="{23614C15-5741-4DFE-B2E3-9A71039AFCB4}"/>
                </a:ext>
              </a:extLst>
            </p:cNvPr>
            <p:cNvSpPr txBox="1"/>
            <p:nvPr/>
          </p:nvSpPr>
          <p:spPr>
            <a:xfrm>
              <a:off x="10078120" y="2116297"/>
              <a:ext cx="970228"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Eng.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Group</a:t>
              </a:r>
            </a:p>
          </p:txBody>
        </p:sp>
        <p:sp>
          <p:nvSpPr>
            <p:cNvPr id="16" name="TextBox 15">
              <a:extLst>
                <a:ext uri="{FF2B5EF4-FFF2-40B4-BE49-F238E27FC236}">
                  <a16:creationId xmlns:a16="http://schemas.microsoft.com/office/drawing/2014/main" id="{61140F02-12C4-4335-88B1-3370ED826015}"/>
                </a:ext>
              </a:extLst>
            </p:cNvPr>
            <p:cNvSpPr txBox="1"/>
            <p:nvPr/>
          </p:nvSpPr>
          <p:spPr>
            <a:xfrm>
              <a:off x="6527702" y="4442303"/>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Luis</a:t>
              </a:r>
            </a:p>
          </p:txBody>
        </p:sp>
        <p:sp>
          <p:nvSpPr>
            <p:cNvPr id="18" name="TextBox 17">
              <a:extLst>
                <a:ext uri="{FF2B5EF4-FFF2-40B4-BE49-F238E27FC236}">
                  <a16:creationId xmlns:a16="http://schemas.microsoft.com/office/drawing/2014/main" id="{43AB0214-3F59-409F-AD3D-13BB78A135A1}"/>
                </a:ext>
              </a:extLst>
            </p:cNvPr>
            <p:cNvSpPr txBox="1"/>
            <p:nvPr/>
          </p:nvSpPr>
          <p:spPr>
            <a:xfrm>
              <a:off x="8302911" y="4442675"/>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Andrew</a:t>
              </a:r>
            </a:p>
          </p:txBody>
        </p:sp>
        <p:sp>
          <p:nvSpPr>
            <p:cNvPr id="19" name="TextBox 18">
              <a:extLst>
                <a:ext uri="{FF2B5EF4-FFF2-40B4-BE49-F238E27FC236}">
                  <a16:creationId xmlns:a16="http://schemas.microsoft.com/office/drawing/2014/main" id="{C6C16F89-8760-46BB-BA42-8732F19AABDE}"/>
                </a:ext>
              </a:extLst>
            </p:cNvPr>
            <p:cNvSpPr txBox="1"/>
            <p:nvPr/>
          </p:nvSpPr>
          <p:spPr>
            <a:xfrm>
              <a:off x="10077743" y="4442302"/>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Rimma</a:t>
              </a:r>
            </a:p>
          </p:txBody>
        </p:sp>
        <p:cxnSp>
          <p:nvCxnSpPr>
            <p:cNvPr id="20" name="Connector: Curved 19">
              <a:extLst>
                <a:ext uri="{FF2B5EF4-FFF2-40B4-BE49-F238E27FC236}">
                  <a16:creationId xmlns:a16="http://schemas.microsoft.com/office/drawing/2014/main" id="{6D92072C-9533-48AE-8430-172BCEFF4BA9}"/>
                </a:ext>
              </a:extLst>
            </p:cNvPr>
            <p:cNvCxnSpPr>
              <a:stCxn id="9" idx="4"/>
              <a:endCxn id="11" idx="0"/>
            </p:cNvCxnSpPr>
            <p:nvPr/>
          </p:nvCxnSpPr>
          <p:spPr>
            <a:xfrm rot="5400000">
              <a:off x="6903774" y="3090800"/>
              <a:ext cx="1056750" cy="838666"/>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1" name="Connector: Curved 20">
              <a:extLst>
                <a:ext uri="{FF2B5EF4-FFF2-40B4-BE49-F238E27FC236}">
                  <a16:creationId xmlns:a16="http://schemas.microsoft.com/office/drawing/2014/main" id="{6AEC6A98-4EBF-4DBC-82CE-B13C13F9917A}"/>
                </a:ext>
              </a:extLst>
            </p:cNvPr>
            <p:cNvCxnSpPr>
              <a:cxnSpLocks/>
              <a:stCxn id="9" idx="4"/>
              <a:endCxn id="12" idx="0"/>
            </p:cNvCxnSpPr>
            <p:nvPr/>
          </p:nvCxnSpPr>
          <p:spPr>
            <a:xfrm rot="16200000" flipH="1">
              <a:off x="7791378" y="3041861"/>
              <a:ext cx="1056750" cy="936543"/>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87E713C-F6BE-4A87-82F7-EE7C033D62C8}"/>
                </a:ext>
              </a:extLst>
            </p:cNvPr>
            <p:cNvCxnSpPr>
              <a:stCxn id="10" idx="4"/>
              <a:endCxn id="13" idx="0"/>
            </p:cNvCxnSpPr>
            <p:nvPr/>
          </p:nvCxnSpPr>
          <p:spPr>
            <a:xfrm>
              <a:off x="10563234" y="2981758"/>
              <a:ext cx="0" cy="1056750"/>
            </a:xfrm>
            <a:prstGeom prst="straightConnector1">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25" name="TextBox 24">
            <a:extLst>
              <a:ext uri="{FF2B5EF4-FFF2-40B4-BE49-F238E27FC236}">
                <a16:creationId xmlns:a16="http://schemas.microsoft.com/office/drawing/2014/main" id="{B4A15060-29FE-40A8-8727-DC76237C3B5B}"/>
              </a:ext>
            </a:extLst>
          </p:cNvPr>
          <p:cNvSpPr txBox="1"/>
          <p:nvPr/>
        </p:nvSpPr>
        <p:spPr>
          <a:xfrm>
            <a:off x="7622892" y="3494742"/>
            <a:ext cx="524182" cy="1692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member</a:t>
            </a:r>
          </a:p>
        </p:txBody>
      </p:sp>
      <p:sp>
        <p:nvSpPr>
          <p:cNvPr id="26" name="TextBox 25">
            <a:extLst>
              <a:ext uri="{FF2B5EF4-FFF2-40B4-BE49-F238E27FC236}">
                <a16:creationId xmlns:a16="http://schemas.microsoft.com/office/drawing/2014/main" id="{834B3A62-0C0F-45F1-BB01-27C84437111B}"/>
              </a:ext>
            </a:extLst>
          </p:cNvPr>
          <p:cNvSpPr txBox="1"/>
          <p:nvPr/>
        </p:nvSpPr>
        <p:spPr>
          <a:xfrm>
            <a:off x="10636106" y="3504794"/>
            <a:ext cx="524182" cy="1692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member</a:t>
            </a:r>
          </a:p>
        </p:txBody>
      </p:sp>
      <p:graphicFrame>
        <p:nvGraphicFramePr>
          <p:cNvPr id="27" name="Table 26">
            <a:extLst>
              <a:ext uri="{FF2B5EF4-FFF2-40B4-BE49-F238E27FC236}">
                <a16:creationId xmlns:a16="http://schemas.microsoft.com/office/drawing/2014/main" id="{A56CF864-829E-4B1D-B084-5D23724FAA3E}"/>
              </a:ext>
            </a:extLst>
          </p:cNvPr>
          <p:cNvGraphicFramePr>
            <a:graphicFrameLocks noGrp="1"/>
          </p:cNvGraphicFramePr>
          <p:nvPr>
            <p:extLst>
              <p:ext uri="{D42A27DB-BD31-4B8C-83A1-F6EECF244321}">
                <p14:modId xmlns:p14="http://schemas.microsoft.com/office/powerpoint/2010/main" val="3201802128"/>
              </p:ext>
            </p:extLst>
          </p:nvPr>
        </p:nvGraphicFramePr>
        <p:xfrm>
          <a:off x="717141" y="1875327"/>
          <a:ext cx="2322058" cy="1616484"/>
        </p:xfrm>
        <a:graphic>
          <a:graphicData uri="http://schemas.openxmlformats.org/drawingml/2006/table">
            <a:tbl>
              <a:tblPr firstRow="1" bandRow="1">
                <a:tableStyleId>{5C22544A-7EE6-4342-B048-85BDC9FD1C3A}</a:tableStyleId>
              </a:tblPr>
              <a:tblGrid>
                <a:gridCol w="1161029">
                  <a:extLst>
                    <a:ext uri="{9D8B030D-6E8A-4147-A177-3AD203B41FA5}">
                      <a16:colId xmlns:a16="http://schemas.microsoft.com/office/drawing/2014/main" val="44802743"/>
                    </a:ext>
                  </a:extLst>
                </a:gridCol>
                <a:gridCol w="1161029">
                  <a:extLst>
                    <a:ext uri="{9D8B030D-6E8A-4147-A177-3AD203B41FA5}">
                      <a16:colId xmlns:a16="http://schemas.microsoft.com/office/drawing/2014/main" val="3282254975"/>
                    </a:ext>
                  </a:extLst>
                </a:gridCol>
              </a:tblGrid>
              <a:tr h="405429">
                <a:tc>
                  <a:txBody>
                    <a:bodyPr/>
                    <a:lstStyle/>
                    <a:p>
                      <a:pPr algn="ctr"/>
                      <a:r>
                        <a:rPr lang="en-US" sz="1400"/>
                        <a:t>Employee ID</a:t>
                      </a:r>
                    </a:p>
                  </a:txBody>
                  <a:tcPr/>
                </a:tc>
                <a:tc>
                  <a:txBody>
                    <a:bodyPr/>
                    <a:lstStyle/>
                    <a:p>
                      <a:pPr algn="ctr"/>
                      <a:r>
                        <a:rPr lang="en-US" sz="1400"/>
                        <a:t>Name</a:t>
                      </a:r>
                    </a:p>
                  </a:txBody>
                  <a:tcPr/>
                </a:tc>
                <a:extLst>
                  <a:ext uri="{0D108BD9-81ED-4DB2-BD59-A6C34878D82A}">
                    <a16:rowId xmlns:a16="http://schemas.microsoft.com/office/drawing/2014/main" val="3837887274"/>
                  </a:ext>
                </a:extLst>
              </a:tr>
              <a:tr h="403685">
                <a:tc>
                  <a:txBody>
                    <a:bodyPr/>
                    <a:lstStyle/>
                    <a:p>
                      <a:r>
                        <a:rPr lang="en-US" sz="1400"/>
                        <a:t>1</a:t>
                      </a:r>
                    </a:p>
                  </a:txBody>
                  <a:tcPr/>
                </a:tc>
                <a:tc>
                  <a:txBody>
                    <a:bodyPr/>
                    <a:lstStyle/>
                    <a:p>
                      <a:r>
                        <a:rPr lang="en-US" sz="1400"/>
                        <a:t>Luis B.</a:t>
                      </a:r>
                    </a:p>
                  </a:txBody>
                  <a:tcPr/>
                </a:tc>
                <a:extLst>
                  <a:ext uri="{0D108BD9-81ED-4DB2-BD59-A6C34878D82A}">
                    <a16:rowId xmlns:a16="http://schemas.microsoft.com/office/drawing/2014/main" val="4062222206"/>
                  </a:ext>
                </a:extLst>
              </a:tr>
              <a:tr h="403685">
                <a:tc>
                  <a:txBody>
                    <a:bodyPr/>
                    <a:lstStyle/>
                    <a:p>
                      <a:r>
                        <a:rPr lang="en-US" sz="1400"/>
                        <a:t>2</a:t>
                      </a:r>
                    </a:p>
                  </a:txBody>
                  <a:tcPr/>
                </a:tc>
                <a:tc>
                  <a:txBody>
                    <a:bodyPr/>
                    <a:lstStyle/>
                    <a:p>
                      <a:r>
                        <a:rPr lang="en-US" sz="1400"/>
                        <a:t>Rimma N.</a:t>
                      </a:r>
                    </a:p>
                  </a:txBody>
                  <a:tcPr/>
                </a:tc>
                <a:extLst>
                  <a:ext uri="{0D108BD9-81ED-4DB2-BD59-A6C34878D82A}">
                    <a16:rowId xmlns:a16="http://schemas.microsoft.com/office/drawing/2014/main" val="1580133615"/>
                  </a:ext>
                </a:extLst>
              </a:tr>
              <a:tr h="403685">
                <a:tc>
                  <a:txBody>
                    <a:bodyPr/>
                    <a:lstStyle/>
                    <a:p>
                      <a:r>
                        <a:rPr lang="en-US" sz="1400"/>
                        <a:t>3</a:t>
                      </a:r>
                    </a:p>
                  </a:txBody>
                  <a:tcPr/>
                </a:tc>
                <a:tc>
                  <a:txBody>
                    <a:bodyPr/>
                    <a:lstStyle/>
                    <a:p>
                      <a:r>
                        <a:rPr lang="en-US" sz="1400"/>
                        <a:t>Andrew L.</a:t>
                      </a:r>
                    </a:p>
                  </a:txBody>
                  <a:tcPr/>
                </a:tc>
                <a:extLst>
                  <a:ext uri="{0D108BD9-81ED-4DB2-BD59-A6C34878D82A}">
                    <a16:rowId xmlns:a16="http://schemas.microsoft.com/office/drawing/2014/main" val="1528129079"/>
                  </a:ext>
                </a:extLst>
              </a:tr>
            </a:tbl>
          </a:graphicData>
        </a:graphic>
      </p:graphicFrame>
      <p:graphicFrame>
        <p:nvGraphicFramePr>
          <p:cNvPr id="28" name="Table 27">
            <a:extLst>
              <a:ext uri="{FF2B5EF4-FFF2-40B4-BE49-F238E27FC236}">
                <a16:creationId xmlns:a16="http://schemas.microsoft.com/office/drawing/2014/main" id="{E0612898-4B9E-489A-883C-88A3B6CF7631}"/>
              </a:ext>
            </a:extLst>
          </p:cNvPr>
          <p:cNvGraphicFramePr>
            <a:graphicFrameLocks noGrp="1"/>
          </p:cNvGraphicFramePr>
          <p:nvPr>
            <p:extLst>
              <p:ext uri="{D42A27DB-BD31-4B8C-83A1-F6EECF244321}">
                <p14:modId xmlns:p14="http://schemas.microsoft.com/office/powerpoint/2010/main" val="2855688058"/>
              </p:ext>
            </p:extLst>
          </p:nvPr>
        </p:nvGraphicFramePr>
        <p:xfrm>
          <a:off x="3596882" y="2529046"/>
          <a:ext cx="2322058" cy="2150992"/>
        </p:xfrm>
        <a:graphic>
          <a:graphicData uri="http://schemas.openxmlformats.org/drawingml/2006/table">
            <a:tbl>
              <a:tblPr firstRow="1" bandRow="1">
                <a:tableStyleId>{5C22544A-7EE6-4342-B048-85BDC9FD1C3A}</a:tableStyleId>
              </a:tblPr>
              <a:tblGrid>
                <a:gridCol w="1272487">
                  <a:extLst>
                    <a:ext uri="{9D8B030D-6E8A-4147-A177-3AD203B41FA5}">
                      <a16:colId xmlns:a16="http://schemas.microsoft.com/office/drawing/2014/main" val="44802743"/>
                    </a:ext>
                  </a:extLst>
                </a:gridCol>
                <a:gridCol w="1049571">
                  <a:extLst>
                    <a:ext uri="{9D8B030D-6E8A-4147-A177-3AD203B41FA5}">
                      <a16:colId xmlns:a16="http://schemas.microsoft.com/office/drawing/2014/main" val="3282254975"/>
                    </a:ext>
                  </a:extLst>
                </a:gridCol>
              </a:tblGrid>
              <a:tr h="504590">
                <a:tc>
                  <a:txBody>
                    <a:bodyPr/>
                    <a:lstStyle/>
                    <a:p>
                      <a:pPr algn="ctr"/>
                      <a:r>
                        <a:rPr lang="en-US" sz="1400"/>
                        <a:t>FK Employee ID</a:t>
                      </a:r>
                    </a:p>
                  </a:txBody>
                  <a:tcPr/>
                </a:tc>
                <a:tc>
                  <a:txBody>
                    <a:bodyPr/>
                    <a:lstStyle/>
                    <a:p>
                      <a:pPr algn="ctr"/>
                      <a:r>
                        <a:rPr lang="en-US" sz="1400"/>
                        <a:t>FK Group ID</a:t>
                      </a:r>
                    </a:p>
                  </a:txBody>
                  <a:tcPr/>
                </a:tc>
                <a:extLst>
                  <a:ext uri="{0D108BD9-81ED-4DB2-BD59-A6C34878D82A}">
                    <a16:rowId xmlns:a16="http://schemas.microsoft.com/office/drawing/2014/main" val="3837887274"/>
                  </a:ext>
                </a:extLst>
              </a:tr>
              <a:tr h="408208">
                <a:tc>
                  <a:txBody>
                    <a:bodyPr/>
                    <a:lstStyle/>
                    <a:p>
                      <a:pPr algn="l"/>
                      <a:r>
                        <a:rPr lang="en-US" sz="1600"/>
                        <a:t>1</a:t>
                      </a:r>
                    </a:p>
                  </a:txBody>
                  <a:tcPr/>
                </a:tc>
                <a:tc>
                  <a:txBody>
                    <a:bodyPr/>
                    <a:lstStyle/>
                    <a:p>
                      <a:pPr algn="l"/>
                      <a:r>
                        <a:rPr lang="en-US" sz="1600"/>
                        <a:t>1</a:t>
                      </a:r>
                    </a:p>
                  </a:txBody>
                  <a:tcPr/>
                </a:tc>
                <a:extLst>
                  <a:ext uri="{0D108BD9-81ED-4DB2-BD59-A6C34878D82A}">
                    <a16:rowId xmlns:a16="http://schemas.microsoft.com/office/drawing/2014/main" val="4062222206"/>
                  </a:ext>
                </a:extLst>
              </a:tr>
              <a:tr h="408208">
                <a:tc>
                  <a:txBody>
                    <a:bodyPr/>
                    <a:lstStyle/>
                    <a:p>
                      <a:pPr algn="l"/>
                      <a:r>
                        <a:rPr lang="en-US" sz="1600"/>
                        <a:t>2</a:t>
                      </a:r>
                    </a:p>
                  </a:txBody>
                  <a:tcPr/>
                </a:tc>
                <a:tc>
                  <a:txBody>
                    <a:bodyPr/>
                    <a:lstStyle/>
                    <a:p>
                      <a:pPr algn="l"/>
                      <a:r>
                        <a:rPr lang="en-US" sz="1600"/>
                        <a:t>2</a:t>
                      </a:r>
                    </a:p>
                  </a:txBody>
                  <a:tcPr/>
                </a:tc>
                <a:extLst>
                  <a:ext uri="{0D108BD9-81ED-4DB2-BD59-A6C34878D82A}">
                    <a16:rowId xmlns:a16="http://schemas.microsoft.com/office/drawing/2014/main" val="1580133615"/>
                  </a:ext>
                </a:extLst>
              </a:tr>
              <a:tr h="408208">
                <a:tc>
                  <a:txBody>
                    <a:bodyPr/>
                    <a:lstStyle/>
                    <a:p>
                      <a:pPr algn="l"/>
                      <a:r>
                        <a:rPr lang="en-US" sz="1600"/>
                        <a:t>3</a:t>
                      </a:r>
                    </a:p>
                  </a:txBody>
                  <a:tcPr/>
                </a:tc>
                <a:tc>
                  <a:txBody>
                    <a:bodyPr/>
                    <a:lstStyle/>
                    <a:p>
                      <a:pPr algn="l"/>
                      <a:r>
                        <a:rPr lang="en-US" sz="1600"/>
                        <a:t>1</a:t>
                      </a:r>
                    </a:p>
                  </a:txBody>
                  <a:tcPr/>
                </a:tc>
                <a:extLst>
                  <a:ext uri="{0D108BD9-81ED-4DB2-BD59-A6C34878D82A}">
                    <a16:rowId xmlns:a16="http://schemas.microsoft.com/office/drawing/2014/main" val="1528129079"/>
                  </a:ext>
                </a:extLst>
              </a:tr>
              <a:tr h="408208">
                <a:tc>
                  <a:txBody>
                    <a:bodyPr/>
                    <a:lstStyle/>
                    <a:p>
                      <a:pPr algn="l"/>
                      <a:r>
                        <a:rPr lang="en-US" sz="1600"/>
                        <a:t>3</a:t>
                      </a:r>
                    </a:p>
                  </a:txBody>
                  <a:tcPr/>
                </a:tc>
                <a:tc>
                  <a:txBody>
                    <a:bodyPr/>
                    <a:lstStyle/>
                    <a:p>
                      <a:pPr algn="l"/>
                      <a:r>
                        <a:rPr lang="en-US" sz="1600"/>
                        <a:t>2</a:t>
                      </a:r>
                    </a:p>
                  </a:txBody>
                  <a:tcPr/>
                </a:tc>
                <a:extLst>
                  <a:ext uri="{0D108BD9-81ED-4DB2-BD59-A6C34878D82A}">
                    <a16:rowId xmlns:a16="http://schemas.microsoft.com/office/drawing/2014/main" val="3076666235"/>
                  </a:ext>
                </a:extLst>
              </a:tr>
            </a:tbl>
          </a:graphicData>
        </a:graphic>
      </p:graphicFrame>
      <p:graphicFrame>
        <p:nvGraphicFramePr>
          <p:cNvPr id="29" name="Table 28">
            <a:extLst>
              <a:ext uri="{FF2B5EF4-FFF2-40B4-BE49-F238E27FC236}">
                <a16:creationId xmlns:a16="http://schemas.microsoft.com/office/drawing/2014/main" id="{9D32D0B6-49B2-4AB8-9C8F-55C8A36CC614}"/>
              </a:ext>
            </a:extLst>
          </p:cNvPr>
          <p:cNvGraphicFramePr>
            <a:graphicFrameLocks noGrp="1"/>
          </p:cNvGraphicFramePr>
          <p:nvPr>
            <p:extLst>
              <p:ext uri="{D42A27DB-BD31-4B8C-83A1-F6EECF244321}">
                <p14:modId xmlns:p14="http://schemas.microsoft.com/office/powerpoint/2010/main" val="1249037468"/>
              </p:ext>
            </p:extLst>
          </p:nvPr>
        </p:nvGraphicFramePr>
        <p:xfrm>
          <a:off x="717142" y="3939055"/>
          <a:ext cx="2322058" cy="1311476"/>
        </p:xfrm>
        <a:graphic>
          <a:graphicData uri="http://schemas.openxmlformats.org/drawingml/2006/table">
            <a:tbl>
              <a:tblPr firstRow="1" bandRow="1">
                <a:tableStyleId>{5C22544A-7EE6-4342-B048-85BDC9FD1C3A}</a:tableStyleId>
              </a:tblPr>
              <a:tblGrid>
                <a:gridCol w="822570">
                  <a:extLst>
                    <a:ext uri="{9D8B030D-6E8A-4147-A177-3AD203B41FA5}">
                      <a16:colId xmlns:a16="http://schemas.microsoft.com/office/drawing/2014/main" val="44802743"/>
                    </a:ext>
                  </a:extLst>
                </a:gridCol>
                <a:gridCol w="1499488">
                  <a:extLst>
                    <a:ext uri="{9D8B030D-6E8A-4147-A177-3AD203B41FA5}">
                      <a16:colId xmlns:a16="http://schemas.microsoft.com/office/drawing/2014/main" val="3282254975"/>
                    </a:ext>
                  </a:extLst>
                </a:gridCol>
              </a:tblGrid>
              <a:tr h="446308">
                <a:tc>
                  <a:txBody>
                    <a:bodyPr/>
                    <a:lstStyle/>
                    <a:p>
                      <a:pPr algn="ctr"/>
                      <a:r>
                        <a:rPr lang="en-US" sz="1400"/>
                        <a:t>Group ID</a:t>
                      </a:r>
                    </a:p>
                  </a:txBody>
                  <a:tcPr/>
                </a:tc>
                <a:tc>
                  <a:txBody>
                    <a:bodyPr/>
                    <a:lstStyle/>
                    <a:p>
                      <a:pPr algn="ctr"/>
                      <a:r>
                        <a:rPr lang="en-US" sz="1400"/>
                        <a:t>Name</a:t>
                      </a:r>
                    </a:p>
                  </a:txBody>
                  <a:tcPr/>
                </a:tc>
                <a:extLst>
                  <a:ext uri="{0D108BD9-81ED-4DB2-BD59-A6C34878D82A}">
                    <a16:rowId xmlns:a16="http://schemas.microsoft.com/office/drawing/2014/main" val="3837887274"/>
                  </a:ext>
                </a:extLst>
              </a:tr>
              <a:tr h="396658">
                <a:tc>
                  <a:txBody>
                    <a:bodyPr/>
                    <a:lstStyle/>
                    <a:p>
                      <a:pPr algn="l"/>
                      <a:r>
                        <a:rPr lang="en-US" sz="1400"/>
                        <a:t>1</a:t>
                      </a:r>
                    </a:p>
                  </a:txBody>
                  <a:tcPr/>
                </a:tc>
                <a:tc>
                  <a:txBody>
                    <a:bodyPr/>
                    <a:lstStyle/>
                    <a:p>
                      <a:pPr algn="l"/>
                      <a:r>
                        <a:rPr lang="en-US" sz="1400"/>
                        <a:t>Sales</a:t>
                      </a:r>
                    </a:p>
                  </a:txBody>
                  <a:tcPr/>
                </a:tc>
                <a:extLst>
                  <a:ext uri="{0D108BD9-81ED-4DB2-BD59-A6C34878D82A}">
                    <a16:rowId xmlns:a16="http://schemas.microsoft.com/office/drawing/2014/main" val="4062222206"/>
                  </a:ext>
                </a:extLst>
              </a:tr>
              <a:tr h="396658">
                <a:tc>
                  <a:txBody>
                    <a:bodyPr/>
                    <a:lstStyle/>
                    <a:p>
                      <a:pPr algn="l"/>
                      <a:r>
                        <a:rPr lang="en-US" sz="1400"/>
                        <a:t>2</a:t>
                      </a:r>
                    </a:p>
                  </a:txBody>
                  <a:tcPr/>
                </a:tc>
                <a:tc>
                  <a:txBody>
                    <a:bodyPr/>
                    <a:lstStyle/>
                    <a:p>
                      <a:pPr algn="l"/>
                      <a:r>
                        <a:rPr lang="en-US" sz="1400"/>
                        <a:t>Engineering</a:t>
                      </a:r>
                    </a:p>
                  </a:txBody>
                  <a:tcPr/>
                </a:tc>
                <a:extLst>
                  <a:ext uri="{0D108BD9-81ED-4DB2-BD59-A6C34878D82A}">
                    <a16:rowId xmlns:a16="http://schemas.microsoft.com/office/drawing/2014/main" val="1580133615"/>
                  </a:ext>
                </a:extLst>
              </a:tr>
            </a:tbl>
          </a:graphicData>
        </a:graphic>
      </p:graphicFrame>
      <p:cxnSp>
        <p:nvCxnSpPr>
          <p:cNvPr id="30" name="Connector: Curved 29">
            <a:extLst>
              <a:ext uri="{FF2B5EF4-FFF2-40B4-BE49-F238E27FC236}">
                <a16:creationId xmlns:a16="http://schemas.microsoft.com/office/drawing/2014/main" id="{A30871E8-2751-4123-AC1D-1F946120C0DC}"/>
              </a:ext>
            </a:extLst>
          </p:cNvPr>
          <p:cNvCxnSpPr>
            <a:cxnSpLocks/>
          </p:cNvCxnSpPr>
          <p:nvPr/>
        </p:nvCxnSpPr>
        <p:spPr>
          <a:xfrm rot="5400000">
            <a:off x="9147255" y="2622529"/>
            <a:ext cx="1056750" cy="1775209"/>
          </a:xfrm>
          <a:prstGeom prst="curvedConnector3">
            <a:avLst>
              <a:gd name="adj1" fmla="val 50000"/>
            </a:avLst>
          </a:prstGeom>
          <a:ln w="28575">
            <a:solidFill>
              <a:srgbClr val="00B05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3DE646C4-5ADC-44F4-9F3D-8DE1BF211BF8}"/>
              </a:ext>
            </a:extLst>
          </p:cNvPr>
          <p:cNvSpPr txBox="1"/>
          <p:nvPr/>
        </p:nvSpPr>
        <p:spPr>
          <a:xfrm>
            <a:off x="9397968" y="3259723"/>
            <a:ext cx="524182" cy="1692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B050"/>
                </a:solidFill>
                <a:effectLst/>
                <a:uLnTx/>
                <a:uFillTx/>
                <a:latin typeface="Segoe UI"/>
                <a:ea typeface="+mn-ea"/>
                <a:cs typeface="+mn-cs"/>
              </a:rPr>
              <a:t>member</a:t>
            </a:r>
          </a:p>
        </p:txBody>
      </p:sp>
      <p:sp>
        <p:nvSpPr>
          <p:cNvPr id="32" name="TextBox 31">
            <a:extLst>
              <a:ext uri="{FF2B5EF4-FFF2-40B4-BE49-F238E27FC236}">
                <a16:creationId xmlns:a16="http://schemas.microsoft.com/office/drawing/2014/main" id="{17D5899F-CF37-4F3B-8483-A71ACDD168D2}"/>
              </a:ext>
            </a:extLst>
          </p:cNvPr>
          <p:cNvSpPr txBox="1"/>
          <p:nvPr/>
        </p:nvSpPr>
        <p:spPr>
          <a:xfrm>
            <a:off x="1278416" y="5686983"/>
            <a:ext cx="3923338"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00000"/>
                </a:solidFill>
                <a:effectLst/>
                <a:uLnTx/>
                <a:uFillTx/>
                <a:latin typeface="Segoe UI"/>
                <a:ea typeface="+mn-ea"/>
                <a:cs typeface="+mn-cs"/>
              </a:rPr>
              <a:t>+ 2 tables, 6 rows, 4 new columns, -1 column alteration</a:t>
            </a:r>
          </a:p>
        </p:txBody>
      </p:sp>
      <p:sp>
        <p:nvSpPr>
          <p:cNvPr id="33" name="TextBox 32">
            <a:extLst>
              <a:ext uri="{FF2B5EF4-FFF2-40B4-BE49-F238E27FC236}">
                <a16:creationId xmlns:a16="http://schemas.microsoft.com/office/drawing/2014/main" id="{A6891E5A-CD6D-4B6F-AED2-7A26598150DF}"/>
              </a:ext>
            </a:extLst>
          </p:cNvPr>
          <p:cNvSpPr txBox="1"/>
          <p:nvPr/>
        </p:nvSpPr>
        <p:spPr>
          <a:xfrm>
            <a:off x="8052247" y="5840870"/>
            <a:ext cx="1607812"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B050"/>
                </a:solidFill>
                <a:effectLst/>
                <a:uLnTx/>
                <a:uFillTx/>
                <a:latin typeface="Segoe UI"/>
                <a:ea typeface="+mn-ea"/>
                <a:cs typeface="+mn-cs"/>
              </a:rPr>
              <a:t>+ 1 document</a:t>
            </a:r>
          </a:p>
        </p:txBody>
      </p:sp>
    </p:spTree>
    <p:extLst>
      <p:ext uri="{BB962C8B-B14F-4D97-AF65-F5344CB8AC3E}">
        <p14:creationId xmlns:p14="http://schemas.microsoft.com/office/powerpoint/2010/main" val="1170221478"/>
      </p:ext>
    </p:extLst>
  </p:cSld>
  <p:clrMapOvr>
    <a:masterClrMapping/>
  </p:clrMapOvr>
  <mc:AlternateContent xmlns:mc="http://schemas.openxmlformats.org/markup-compatibility/2006" xmlns:p14="http://schemas.microsoft.com/office/powerpoint/2010/main">
    <mc:Choice Requires="p14">
      <p:transition spd="med" p14:dur="700" advTm="58231">
        <p:fade/>
      </p:transition>
    </mc:Choice>
    <mc:Fallback xmlns="">
      <p:transition spd="med" advTm="58231">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78907-6D77-4BD9-8930-C8EE0673686A}"/>
              </a:ext>
            </a:extLst>
          </p:cNvPr>
          <p:cNvSpPr>
            <a:spLocks noGrp="1"/>
          </p:cNvSpPr>
          <p:nvPr>
            <p:ph type="title"/>
          </p:nvPr>
        </p:nvSpPr>
        <p:spPr/>
        <p:txBody>
          <a:bodyPr/>
          <a:lstStyle/>
          <a:p>
            <a:r>
              <a:rPr lang="en-US">
                <a:latin typeface="Segoe UI" panose="020B0502040204020203" pitchFamily="34" charset="0"/>
                <a:cs typeface="Segoe UI" panose="020B0502040204020203" pitchFamily="34" charset="0"/>
              </a:rPr>
              <a:t>Graph database scenarios</a:t>
            </a:r>
          </a:p>
        </p:txBody>
      </p:sp>
      <p:sp>
        <p:nvSpPr>
          <p:cNvPr id="3" name="Content Placeholder 2">
            <a:extLst>
              <a:ext uri="{FF2B5EF4-FFF2-40B4-BE49-F238E27FC236}">
                <a16:creationId xmlns:a16="http://schemas.microsoft.com/office/drawing/2014/main" id="{4B71301B-CB16-4825-9E50-160759CED2BB}"/>
              </a:ext>
            </a:extLst>
          </p:cNvPr>
          <p:cNvSpPr>
            <a:spLocks noGrp="1"/>
          </p:cNvSpPr>
          <p:nvPr>
            <p:ph idx="1"/>
          </p:nvPr>
        </p:nvSpPr>
        <p:spPr>
          <a:xfrm>
            <a:off x="838200" y="1621343"/>
            <a:ext cx="10515600" cy="3309143"/>
          </a:xfrm>
        </p:spPr>
        <p:txBody>
          <a:bodyPr>
            <a:normAutofit/>
          </a:bodyPr>
          <a:lstStyle/>
          <a:p>
            <a:pPr marL="0" indent="0">
              <a:buNone/>
            </a:pPr>
            <a:r>
              <a:rPr lang="en-US">
                <a:latin typeface="Segoe UI Light" panose="020B0502040204020203" pitchFamily="34" charset="0"/>
                <a:cs typeface="Segoe UI Light" panose="020B0502040204020203" pitchFamily="34" charset="0"/>
              </a:rPr>
              <a:t>Applications that require to </a:t>
            </a:r>
            <a:r>
              <a:rPr lang="en-US" b="1">
                <a:latin typeface="Segoe UI Light" panose="020B0502040204020203" pitchFamily="34" charset="0"/>
                <a:cs typeface="Segoe UI Light" panose="020B0502040204020203" pitchFamily="34" charset="0"/>
              </a:rPr>
              <a:t>connect multiple data points</a:t>
            </a:r>
            <a:r>
              <a:rPr lang="en-US">
                <a:latin typeface="Segoe UI Light" panose="020B0502040204020203" pitchFamily="34" charset="0"/>
                <a:cs typeface="Segoe UI Light" panose="020B0502040204020203" pitchFamily="34" charset="0"/>
              </a:rPr>
              <a:t>, while still keeping them as </a:t>
            </a:r>
            <a:r>
              <a:rPr lang="en-US" b="1">
                <a:latin typeface="Segoe UI Light" panose="020B0502040204020203" pitchFamily="34" charset="0"/>
                <a:cs typeface="Segoe UI Light" panose="020B0502040204020203" pitchFamily="34" charset="0"/>
              </a:rPr>
              <a:t>independent records </a:t>
            </a:r>
            <a:r>
              <a:rPr lang="en-US">
                <a:latin typeface="Segoe UI Light" panose="020B0502040204020203" pitchFamily="34" charset="0"/>
                <a:cs typeface="Segoe UI Light" panose="020B0502040204020203" pitchFamily="34" charset="0"/>
              </a:rPr>
              <a:t>would benefit from a graph database approach.</a:t>
            </a:r>
          </a:p>
        </p:txBody>
      </p:sp>
      <p:grpSp>
        <p:nvGrpSpPr>
          <p:cNvPr id="5" name="Group 4">
            <a:extLst>
              <a:ext uri="{FF2B5EF4-FFF2-40B4-BE49-F238E27FC236}">
                <a16:creationId xmlns:a16="http://schemas.microsoft.com/office/drawing/2014/main" id="{1A9D78C5-4FA1-495F-BF05-0BB79FB7553B}"/>
              </a:ext>
            </a:extLst>
          </p:cNvPr>
          <p:cNvGrpSpPr/>
          <p:nvPr/>
        </p:nvGrpSpPr>
        <p:grpSpPr>
          <a:xfrm>
            <a:off x="1690062" y="2946906"/>
            <a:ext cx="7863841" cy="3488635"/>
            <a:chOff x="1690062" y="2946906"/>
            <a:chExt cx="7863841" cy="3488635"/>
          </a:xfrm>
        </p:grpSpPr>
        <p:pic>
          <p:nvPicPr>
            <p:cNvPr id="1028" name="Picture 4" descr="Azure Cosmos DB graph architecture">
              <a:extLst>
                <a:ext uri="{FF2B5EF4-FFF2-40B4-BE49-F238E27FC236}">
                  <a16:creationId xmlns:a16="http://schemas.microsoft.com/office/drawing/2014/main" id="{5388E0A1-B2E5-47D8-B4F8-45C4AA847F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04" t="14805" r="13749" b="18437"/>
            <a:stretch/>
          </p:blipFill>
          <p:spPr bwMode="auto">
            <a:xfrm>
              <a:off x="1690062" y="2946906"/>
              <a:ext cx="7863841" cy="348863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F73935FB-687E-49E1-8135-A09755E5627A}"/>
                </a:ext>
              </a:extLst>
            </p:cNvPr>
            <p:cNvPicPr>
              <a:picLocks noChangeAspect="1"/>
            </p:cNvPicPr>
            <p:nvPr/>
          </p:nvPicPr>
          <p:blipFill>
            <a:blip r:embed="rId3"/>
            <a:stretch>
              <a:fillRect/>
            </a:stretch>
          </p:blipFill>
          <p:spPr>
            <a:xfrm>
              <a:off x="4507557" y="3157870"/>
              <a:ext cx="1588443" cy="678423"/>
            </a:xfrm>
            <a:prstGeom prst="rect">
              <a:avLst/>
            </a:prstGeom>
          </p:spPr>
        </p:pic>
      </p:grpSp>
    </p:spTree>
    <p:extLst>
      <p:ext uri="{BB962C8B-B14F-4D97-AF65-F5344CB8AC3E}">
        <p14:creationId xmlns:p14="http://schemas.microsoft.com/office/powerpoint/2010/main" val="7250270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6">
            <a:extLst>
              <a:ext uri="{FF2B5EF4-FFF2-40B4-BE49-F238E27FC236}">
                <a16:creationId xmlns:a16="http://schemas.microsoft.com/office/drawing/2014/main" id="{C8479B7A-91E0-47FD-A1C3-874ACA123F36}"/>
              </a:ext>
            </a:extLst>
          </p:cNvPr>
          <p:cNvSpPr>
            <a:spLocks noGrp="1"/>
          </p:cNvSpPr>
          <p:nvPr>
            <p:ph type="title"/>
          </p:nvPr>
        </p:nvSpPr>
        <p:spPr>
          <a:xfrm>
            <a:off x="588263" y="457200"/>
            <a:ext cx="11018520" cy="984885"/>
          </a:xfrm>
        </p:spPr>
        <p:txBody>
          <a:bodyPr>
            <a:normAutofit fontScale="90000"/>
          </a:bodyPr>
          <a:lstStyle/>
          <a:p>
            <a:r>
              <a:rPr lang="en-US"/>
              <a:t>REORG TIME</a:t>
            </a:r>
            <a:br>
              <a:rPr lang="en-US"/>
            </a:br>
            <a:r>
              <a:rPr lang="en-US" sz="2800">
                <a:latin typeface="+mn-lt"/>
              </a:rPr>
              <a:t>Query comparison: get employees from the Sales group.</a:t>
            </a:r>
            <a:endParaRPr lang="en-US">
              <a:latin typeface="+mn-lt"/>
            </a:endParaRPr>
          </a:p>
        </p:txBody>
      </p:sp>
      <p:sp>
        <p:nvSpPr>
          <p:cNvPr id="6" name="TextBox 5">
            <a:extLst>
              <a:ext uri="{FF2B5EF4-FFF2-40B4-BE49-F238E27FC236}">
                <a16:creationId xmlns:a16="http://schemas.microsoft.com/office/drawing/2014/main" id="{9CBFDC1B-D5A4-4DB7-BFEA-D95C16B02099}"/>
              </a:ext>
            </a:extLst>
          </p:cNvPr>
          <p:cNvSpPr txBox="1"/>
          <p:nvPr/>
        </p:nvSpPr>
        <p:spPr>
          <a:xfrm>
            <a:off x="6408927" y="4854027"/>
            <a:ext cx="5197856" cy="1107996"/>
          </a:xfrm>
          <a:prstGeom prst="rect">
            <a:avLst/>
          </a:prstGeom>
          <a:solidFill>
            <a:schemeClr val="bg2">
              <a:lumMod val="10000"/>
            </a:schemeClr>
          </a:solidFill>
        </p:spPr>
        <p:txBody>
          <a:bodyPr wrap="square" lIns="365760" tIns="182880" rIns="365760" bIns="18288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g.V</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r>
              <a:rPr kumimoji="0" lang="en-US" sz="2400" b="0" i="0" u="none" strike="noStrike" kern="1200" cap="none" spc="0" normalizeH="0" baseline="0" noProof="0">
                <a:ln>
                  <a:noFill/>
                </a:ln>
                <a:solidFill>
                  <a:srgbClr val="F36201"/>
                </a:solidFill>
                <a:effectLst/>
                <a:uLnTx/>
                <a:uFillTx/>
                <a:latin typeface="Consolas" panose="020B0609020204030204" pitchFamily="49" charset="0"/>
                <a:ea typeface="+mn-ea"/>
                <a:cs typeface="+mn-cs"/>
              </a:rPr>
              <a:t>'sales'</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.out(</a:t>
            </a:r>
            <a:r>
              <a:rPr kumimoji="0" lang="en-US" sz="24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'member'</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p:txBody>
      </p:sp>
      <p:sp>
        <p:nvSpPr>
          <p:cNvPr id="7" name="TextBox 6">
            <a:extLst>
              <a:ext uri="{FF2B5EF4-FFF2-40B4-BE49-F238E27FC236}">
                <a16:creationId xmlns:a16="http://schemas.microsoft.com/office/drawing/2014/main" id="{04DFF92C-ABAF-4210-ACE1-A24CF317EECD}"/>
              </a:ext>
            </a:extLst>
          </p:cNvPr>
          <p:cNvSpPr txBox="1"/>
          <p:nvPr/>
        </p:nvSpPr>
        <p:spPr>
          <a:xfrm>
            <a:off x="585217" y="4695047"/>
            <a:ext cx="5197857" cy="1999009"/>
          </a:xfrm>
          <a:prstGeom prst="rect">
            <a:avLst/>
          </a:prstGeom>
          <a:solidFill>
            <a:schemeClr val="bg2">
              <a:lumMod val="10000"/>
            </a:schemeClr>
          </a:solidFill>
          <a:ln>
            <a:solidFill>
              <a:schemeClr val="tx1"/>
            </a:solidFill>
          </a:ln>
        </p:spPr>
        <p:txBody>
          <a:bodyPr wrap="square" lIns="365760" tIns="182880" rIns="365760" bIns="18288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SELECT</a:t>
            </a: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1765"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FROM</a:t>
            </a: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v2_Employees</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INNER JOIN</a:t>
            </a: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v2_Employee_Group </a:t>
            </a:r>
            <a:r>
              <a:rPr kumimoji="0" lang="en-US" sz="1765"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eg</a:t>
            </a:r>
            <a:endPar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765"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ON</a:t>
            </a: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765"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Employee_ID</a:t>
            </a: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1765"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FK_Employee_ID</a:t>
            </a:r>
            <a:endPar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INNER JOIN</a:t>
            </a: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v2_Groups g</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765"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ON</a:t>
            </a: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765"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FK_Group_ID</a:t>
            </a: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1765"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Group_ID</a:t>
            </a:r>
            <a:endPar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WHERE</a:t>
            </a: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765"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g.Group_Name</a:t>
            </a:r>
            <a:r>
              <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1765" b="0" i="0" u="none" strike="noStrike" kern="1200" cap="none" spc="0" normalizeH="0" baseline="0" noProof="0">
                <a:ln>
                  <a:noFill/>
                </a:ln>
                <a:solidFill>
                  <a:srgbClr val="CE9178"/>
                </a:solidFill>
                <a:effectLst/>
                <a:uLnTx/>
                <a:uFillTx/>
                <a:latin typeface="Consolas" panose="020B0609020204030204" pitchFamily="49" charset="0"/>
                <a:ea typeface="+mn-ea"/>
                <a:cs typeface="+mn-cs"/>
              </a:rPr>
              <a:t>'Sales'</a:t>
            </a:r>
            <a:endParaRPr kumimoji="0" lang="en-US" sz="1765"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p:txBody>
      </p:sp>
      <p:pic>
        <p:nvPicPr>
          <p:cNvPr id="2" name="Picture 1">
            <a:extLst>
              <a:ext uri="{FF2B5EF4-FFF2-40B4-BE49-F238E27FC236}">
                <a16:creationId xmlns:a16="http://schemas.microsoft.com/office/drawing/2014/main" id="{21BE7729-F9E4-4701-A587-A2912EC5B941}"/>
              </a:ext>
            </a:extLst>
          </p:cNvPr>
          <p:cNvPicPr>
            <a:picLocks noChangeAspect="1"/>
          </p:cNvPicPr>
          <p:nvPr/>
        </p:nvPicPr>
        <p:blipFill>
          <a:blip r:embed="rId2"/>
          <a:stretch>
            <a:fillRect/>
          </a:stretch>
        </p:blipFill>
        <p:spPr>
          <a:xfrm>
            <a:off x="1343620" y="1954170"/>
            <a:ext cx="3681050" cy="2392682"/>
          </a:xfrm>
          <a:prstGeom prst="rect">
            <a:avLst/>
          </a:prstGeom>
        </p:spPr>
      </p:pic>
      <p:pic>
        <p:nvPicPr>
          <p:cNvPr id="3" name="Picture 2">
            <a:extLst>
              <a:ext uri="{FF2B5EF4-FFF2-40B4-BE49-F238E27FC236}">
                <a16:creationId xmlns:a16="http://schemas.microsoft.com/office/drawing/2014/main" id="{F1310D20-CBAF-4230-8F47-FD090F0E7E45}"/>
              </a:ext>
            </a:extLst>
          </p:cNvPr>
          <p:cNvPicPr>
            <a:picLocks noChangeAspect="1"/>
          </p:cNvPicPr>
          <p:nvPr/>
        </p:nvPicPr>
        <p:blipFill>
          <a:blip r:embed="rId3"/>
          <a:stretch>
            <a:fillRect/>
          </a:stretch>
        </p:blipFill>
        <p:spPr>
          <a:xfrm>
            <a:off x="7294357" y="1951715"/>
            <a:ext cx="3426995" cy="2392682"/>
          </a:xfrm>
          <a:prstGeom prst="rect">
            <a:avLst/>
          </a:prstGeom>
        </p:spPr>
      </p:pic>
    </p:spTree>
    <p:extLst>
      <p:ext uri="{BB962C8B-B14F-4D97-AF65-F5344CB8AC3E}">
        <p14:creationId xmlns:p14="http://schemas.microsoft.com/office/powerpoint/2010/main" val="4190870145"/>
      </p:ext>
    </p:extLst>
  </p:cSld>
  <p:clrMapOvr>
    <a:masterClrMapping/>
  </p:clrMapOvr>
  <p:transition advTm="80628">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E0747-FB5A-486C-BF6D-0A64ABDFD935}"/>
              </a:ext>
            </a:extLst>
          </p:cNvPr>
          <p:cNvSpPr>
            <a:spLocks noGrp="1"/>
          </p:cNvSpPr>
          <p:nvPr>
            <p:ph type="title"/>
          </p:nvPr>
        </p:nvSpPr>
        <p:spPr>
          <a:xfrm>
            <a:off x="584200" y="5583033"/>
            <a:ext cx="11018520" cy="553998"/>
          </a:xfrm>
        </p:spPr>
        <p:txBody>
          <a:bodyPr>
            <a:normAutofit fontScale="90000"/>
          </a:bodyPr>
          <a:lstStyle/>
          <a:p>
            <a:pPr algn="r"/>
            <a:r>
              <a:rPr lang="en-US">
                <a:solidFill>
                  <a:schemeClr val="tx1">
                    <a:lumMod val="75000"/>
                  </a:schemeClr>
                </a:solidFill>
              </a:rPr>
              <a:t>Chapter 3: The unexpected data migration</a:t>
            </a:r>
          </a:p>
        </p:txBody>
      </p:sp>
    </p:spTree>
    <p:extLst>
      <p:ext uri="{BB962C8B-B14F-4D97-AF65-F5344CB8AC3E}">
        <p14:creationId xmlns:p14="http://schemas.microsoft.com/office/powerpoint/2010/main" val="3532139091"/>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FEF72359-6EC6-400B-8E46-34F44981E987}"/>
              </a:ext>
            </a:extLst>
          </p:cNvPr>
          <p:cNvGraphicFramePr>
            <a:graphicFrameLocks noGrp="1"/>
          </p:cNvGraphicFramePr>
          <p:nvPr>
            <p:extLst>
              <p:ext uri="{D42A27DB-BD31-4B8C-83A1-F6EECF244321}">
                <p14:modId xmlns:p14="http://schemas.microsoft.com/office/powerpoint/2010/main" val="1931359788"/>
              </p:ext>
            </p:extLst>
          </p:nvPr>
        </p:nvGraphicFramePr>
        <p:xfrm>
          <a:off x="584198" y="1740584"/>
          <a:ext cx="2322058" cy="1290004"/>
        </p:xfrm>
        <a:graphic>
          <a:graphicData uri="http://schemas.openxmlformats.org/drawingml/2006/table">
            <a:tbl>
              <a:tblPr firstRow="1" bandRow="1">
                <a:tableStyleId>{5C22544A-7EE6-4342-B048-85BDC9FD1C3A}</a:tableStyleId>
              </a:tblPr>
              <a:tblGrid>
                <a:gridCol w="1161029">
                  <a:extLst>
                    <a:ext uri="{9D8B030D-6E8A-4147-A177-3AD203B41FA5}">
                      <a16:colId xmlns:a16="http://schemas.microsoft.com/office/drawing/2014/main" val="44802743"/>
                    </a:ext>
                  </a:extLst>
                </a:gridCol>
                <a:gridCol w="1161029">
                  <a:extLst>
                    <a:ext uri="{9D8B030D-6E8A-4147-A177-3AD203B41FA5}">
                      <a16:colId xmlns:a16="http://schemas.microsoft.com/office/drawing/2014/main" val="3282254975"/>
                    </a:ext>
                  </a:extLst>
                </a:gridCol>
              </a:tblGrid>
              <a:tr h="323545">
                <a:tc>
                  <a:txBody>
                    <a:bodyPr/>
                    <a:lstStyle/>
                    <a:p>
                      <a:pPr algn="ctr"/>
                      <a:r>
                        <a:rPr lang="en-US" sz="1200"/>
                        <a:t>Employee ID</a:t>
                      </a:r>
                    </a:p>
                  </a:txBody>
                  <a:tcPr/>
                </a:tc>
                <a:tc>
                  <a:txBody>
                    <a:bodyPr/>
                    <a:lstStyle/>
                    <a:p>
                      <a:pPr algn="ctr"/>
                      <a:r>
                        <a:rPr lang="en-US" sz="1200"/>
                        <a:t>Name</a:t>
                      </a:r>
                    </a:p>
                  </a:txBody>
                  <a:tcPr/>
                </a:tc>
                <a:extLst>
                  <a:ext uri="{0D108BD9-81ED-4DB2-BD59-A6C34878D82A}">
                    <a16:rowId xmlns:a16="http://schemas.microsoft.com/office/drawing/2014/main" val="3837887274"/>
                  </a:ext>
                </a:extLst>
              </a:tr>
              <a:tr h="322153">
                <a:tc>
                  <a:txBody>
                    <a:bodyPr/>
                    <a:lstStyle/>
                    <a:p>
                      <a:r>
                        <a:rPr lang="en-US" sz="1400"/>
                        <a:t>1</a:t>
                      </a:r>
                    </a:p>
                  </a:txBody>
                  <a:tcPr/>
                </a:tc>
                <a:tc>
                  <a:txBody>
                    <a:bodyPr/>
                    <a:lstStyle/>
                    <a:p>
                      <a:r>
                        <a:rPr lang="en-US" sz="1400"/>
                        <a:t>Luis B.</a:t>
                      </a:r>
                    </a:p>
                  </a:txBody>
                  <a:tcPr/>
                </a:tc>
                <a:extLst>
                  <a:ext uri="{0D108BD9-81ED-4DB2-BD59-A6C34878D82A}">
                    <a16:rowId xmlns:a16="http://schemas.microsoft.com/office/drawing/2014/main" val="4062222206"/>
                  </a:ext>
                </a:extLst>
              </a:tr>
              <a:tr h="322153">
                <a:tc>
                  <a:txBody>
                    <a:bodyPr/>
                    <a:lstStyle/>
                    <a:p>
                      <a:r>
                        <a:rPr lang="en-US" sz="1400"/>
                        <a:t>2</a:t>
                      </a:r>
                    </a:p>
                  </a:txBody>
                  <a:tcPr/>
                </a:tc>
                <a:tc>
                  <a:txBody>
                    <a:bodyPr/>
                    <a:lstStyle/>
                    <a:p>
                      <a:r>
                        <a:rPr lang="en-US" sz="1400"/>
                        <a:t>Rimma N.</a:t>
                      </a:r>
                    </a:p>
                  </a:txBody>
                  <a:tcPr/>
                </a:tc>
                <a:extLst>
                  <a:ext uri="{0D108BD9-81ED-4DB2-BD59-A6C34878D82A}">
                    <a16:rowId xmlns:a16="http://schemas.microsoft.com/office/drawing/2014/main" val="1580133615"/>
                  </a:ext>
                </a:extLst>
              </a:tr>
              <a:tr h="322153">
                <a:tc>
                  <a:txBody>
                    <a:bodyPr/>
                    <a:lstStyle/>
                    <a:p>
                      <a:r>
                        <a:rPr lang="en-US" sz="1400"/>
                        <a:t>3</a:t>
                      </a:r>
                    </a:p>
                  </a:txBody>
                  <a:tcPr/>
                </a:tc>
                <a:tc>
                  <a:txBody>
                    <a:bodyPr/>
                    <a:lstStyle/>
                    <a:p>
                      <a:r>
                        <a:rPr lang="en-US" sz="1400"/>
                        <a:t>Andrew L.</a:t>
                      </a:r>
                    </a:p>
                  </a:txBody>
                  <a:tcPr/>
                </a:tc>
                <a:extLst>
                  <a:ext uri="{0D108BD9-81ED-4DB2-BD59-A6C34878D82A}">
                    <a16:rowId xmlns:a16="http://schemas.microsoft.com/office/drawing/2014/main" val="1528129079"/>
                  </a:ext>
                </a:extLst>
              </a:tr>
            </a:tbl>
          </a:graphicData>
        </a:graphic>
      </p:graphicFrame>
      <p:sp>
        <p:nvSpPr>
          <p:cNvPr id="5" name="Oval 4">
            <a:extLst>
              <a:ext uri="{FF2B5EF4-FFF2-40B4-BE49-F238E27FC236}">
                <a16:creationId xmlns:a16="http://schemas.microsoft.com/office/drawing/2014/main" id="{1D5F1AF1-3EA6-4BBE-B328-7ADDC03543FC}"/>
              </a:ext>
            </a:extLst>
          </p:cNvPr>
          <p:cNvSpPr/>
          <p:nvPr/>
        </p:nvSpPr>
        <p:spPr bwMode="auto">
          <a:xfrm>
            <a:off x="7408098" y="2134246"/>
            <a:ext cx="1115368" cy="1115368"/>
          </a:xfrm>
          <a:prstGeom prst="ellipse">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7" name="Oval 6">
            <a:extLst>
              <a:ext uri="{FF2B5EF4-FFF2-40B4-BE49-F238E27FC236}">
                <a16:creationId xmlns:a16="http://schemas.microsoft.com/office/drawing/2014/main" id="{D6D5CD76-CE49-43F9-BB3C-A2373846D57F}"/>
              </a:ext>
            </a:extLst>
          </p:cNvPr>
          <p:cNvSpPr/>
          <p:nvPr/>
        </p:nvSpPr>
        <p:spPr bwMode="auto">
          <a:xfrm>
            <a:off x="10119850" y="2134246"/>
            <a:ext cx="1115368" cy="1115368"/>
          </a:xfrm>
          <a:prstGeom prst="ellipse">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8" name="Oval 7">
            <a:extLst>
              <a:ext uri="{FF2B5EF4-FFF2-40B4-BE49-F238E27FC236}">
                <a16:creationId xmlns:a16="http://schemas.microsoft.com/office/drawing/2014/main" id="{9A64F742-00C5-41B3-976A-4D333DB0E8DF}"/>
              </a:ext>
            </a:extLst>
          </p:cNvPr>
          <p:cNvSpPr/>
          <p:nvPr/>
        </p:nvSpPr>
        <p:spPr bwMode="auto">
          <a:xfrm>
            <a:off x="6569432" y="4306364"/>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9" name="Oval 8">
            <a:extLst>
              <a:ext uri="{FF2B5EF4-FFF2-40B4-BE49-F238E27FC236}">
                <a16:creationId xmlns:a16="http://schemas.microsoft.com/office/drawing/2014/main" id="{9438C5ED-EC3D-4055-840E-C9BBA311808F}"/>
              </a:ext>
            </a:extLst>
          </p:cNvPr>
          <p:cNvSpPr/>
          <p:nvPr/>
        </p:nvSpPr>
        <p:spPr bwMode="auto">
          <a:xfrm>
            <a:off x="8344641" y="4306364"/>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0" name="Oval 9">
            <a:extLst>
              <a:ext uri="{FF2B5EF4-FFF2-40B4-BE49-F238E27FC236}">
                <a16:creationId xmlns:a16="http://schemas.microsoft.com/office/drawing/2014/main" id="{B9EECF40-3990-4CF7-B9A6-6AD9CEF17E1E}"/>
              </a:ext>
            </a:extLst>
          </p:cNvPr>
          <p:cNvSpPr/>
          <p:nvPr/>
        </p:nvSpPr>
        <p:spPr bwMode="auto">
          <a:xfrm>
            <a:off x="10119850" y="4306364"/>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1" name="TextBox 10">
            <a:extLst>
              <a:ext uri="{FF2B5EF4-FFF2-40B4-BE49-F238E27FC236}">
                <a16:creationId xmlns:a16="http://schemas.microsoft.com/office/drawing/2014/main" id="{E07E6E3E-E3CA-4AB4-87EE-D43DAF0DC7B4}"/>
              </a:ext>
            </a:extLst>
          </p:cNvPr>
          <p:cNvSpPr txBox="1"/>
          <p:nvPr/>
        </p:nvSpPr>
        <p:spPr>
          <a:xfrm>
            <a:off x="7480668" y="2384153"/>
            <a:ext cx="970228"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Sales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Group</a:t>
            </a:r>
          </a:p>
        </p:txBody>
      </p:sp>
      <p:sp>
        <p:nvSpPr>
          <p:cNvPr id="12" name="TextBox 11">
            <a:extLst>
              <a:ext uri="{FF2B5EF4-FFF2-40B4-BE49-F238E27FC236}">
                <a16:creationId xmlns:a16="http://schemas.microsoft.com/office/drawing/2014/main" id="{1B3A830D-EBDD-474B-943E-3F87821C4C02}"/>
              </a:ext>
            </a:extLst>
          </p:cNvPr>
          <p:cNvSpPr txBox="1"/>
          <p:nvPr/>
        </p:nvSpPr>
        <p:spPr>
          <a:xfrm>
            <a:off x="10192420" y="2384153"/>
            <a:ext cx="970228"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Eng.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Group</a:t>
            </a:r>
          </a:p>
        </p:txBody>
      </p:sp>
      <p:sp>
        <p:nvSpPr>
          <p:cNvPr id="13" name="TextBox 12">
            <a:extLst>
              <a:ext uri="{FF2B5EF4-FFF2-40B4-BE49-F238E27FC236}">
                <a16:creationId xmlns:a16="http://schemas.microsoft.com/office/drawing/2014/main" id="{A31F9B5B-61BF-4F24-B9D0-35D51CFA2CF8}"/>
              </a:ext>
            </a:extLst>
          </p:cNvPr>
          <p:cNvSpPr txBox="1"/>
          <p:nvPr/>
        </p:nvSpPr>
        <p:spPr>
          <a:xfrm>
            <a:off x="6642002" y="4710159"/>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Luis</a:t>
            </a:r>
          </a:p>
        </p:txBody>
      </p:sp>
      <p:sp>
        <p:nvSpPr>
          <p:cNvPr id="15" name="TextBox 14">
            <a:extLst>
              <a:ext uri="{FF2B5EF4-FFF2-40B4-BE49-F238E27FC236}">
                <a16:creationId xmlns:a16="http://schemas.microsoft.com/office/drawing/2014/main" id="{06FE6162-3AF7-4DD9-848D-B96850BD89BB}"/>
              </a:ext>
            </a:extLst>
          </p:cNvPr>
          <p:cNvSpPr txBox="1"/>
          <p:nvPr/>
        </p:nvSpPr>
        <p:spPr>
          <a:xfrm>
            <a:off x="8417211" y="4710531"/>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Andrew</a:t>
            </a:r>
          </a:p>
        </p:txBody>
      </p:sp>
      <p:sp>
        <p:nvSpPr>
          <p:cNvPr id="16" name="TextBox 15">
            <a:extLst>
              <a:ext uri="{FF2B5EF4-FFF2-40B4-BE49-F238E27FC236}">
                <a16:creationId xmlns:a16="http://schemas.microsoft.com/office/drawing/2014/main" id="{2332E508-9F86-4490-8A16-D1B3FA65FECA}"/>
              </a:ext>
            </a:extLst>
          </p:cNvPr>
          <p:cNvSpPr txBox="1"/>
          <p:nvPr/>
        </p:nvSpPr>
        <p:spPr>
          <a:xfrm>
            <a:off x="10192043" y="4710158"/>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Rimma</a:t>
            </a:r>
          </a:p>
        </p:txBody>
      </p:sp>
      <p:cxnSp>
        <p:nvCxnSpPr>
          <p:cNvPr id="18" name="Connector: Curved 17">
            <a:extLst>
              <a:ext uri="{FF2B5EF4-FFF2-40B4-BE49-F238E27FC236}">
                <a16:creationId xmlns:a16="http://schemas.microsoft.com/office/drawing/2014/main" id="{D07055F1-FD01-4ACD-9FEE-E499EE285B50}"/>
              </a:ext>
            </a:extLst>
          </p:cNvPr>
          <p:cNvCxnSpPr>
            <a:stCxn id="5" idx="4"/>
            <a:endCxn id="8" idx="0"/>
          </p:cNvCxnSpPr>
          <p:nvPr/>
        </p:nvCxnSpPr>
        <p:spPr>
          <a:xfrm rot="5400000">
            <a:off x="7018074" y="3358656"/>
            <a:ext cx="1056750" cy="838666"/>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9" name="Connector: Curved 18">
            <a:extLst>
              <a:ext uri="{FF2B5EF4-FFF2-40B4-BE49-F238E27FC236}">
                <a16:creationId xmlns:a16="http://schemas.microsoft.com/office/drawing/2014/main" id="{FE33560B-356C-42F1-94AC-5D67D6113B75}"/>
              </a:ext>
            </a:extLst>
          </p:cNvPr>
          <p:cNvCxnSpPr>
            <a:cxnSpLocks/>
            <a:stCxn id="5" idx="4"/>
            <a:endCxn id="9" idx="0"/>
          </p:cNvCxnSpPr>
          <p:nvPr/>
        </p:nvCxnSpPr>
        <p:spPr>
          <a:xfrm rot="16200000" flipH="1">
            <a:off x="7905678" y="3309717"/>
            <a:ext cx="1056750" cy="936543"/>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98BA056-3D4D-4697-914F-7CA9347E11E7}"/>
              </a:ext>
            </a:extLst>
          </p:cNvPr>
          <p:cNvCxnSpPr>
            <a:stCxn id="7" idx="4"/>
            <a:endCxn id="10" idx="0"/>
          </p:cNvCxnSpPr>
          <p:nvPr/>
        </p:nvCxnSpPr>
        <p:spPr>
          <a:xfrm>
            <a:off x="10677534" y="3249614"/>
            <a:ext cx="0" cy="1056750"/>
          </a:xfrm>
          <a:prstGeom prst="straightConnector1">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FD20B159-FEC1-4FA5-B9E7-E2B055FBB004}"/>
              </a:ext>
            </a:extLst>
          </p:cNvPr>
          <p:cNvSpPr txBox="1"/>
          <p:nvPr/>
        </p:nvSpPr>
        <p:spPr>
          <a:xfrm>
            <a:off x="1067556" y="6172725"/>
            <a:ext cx="3946401"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00000"/>
                </a:solidFill>
                <a:effectLst/>
                <a:uLnTx/>
                <a:uFillTx/>
                <a:latin typeface="Segoe UI"/>
                <a:ea typeface="+mn-ea"/>
                <a:cs typeface="+mn-cs"/>
              </a:rPr>
              <a:t>+ 1 tables, 6 rows, 2 new columns</a:t>
            </a:r>
          </a:p>
        </p:txBody>
      </p:sp>
      <p:sp>
        <p:nvSpPr>
          <p:cNvPr id="28" name="TextBox 27">
            <a:extLst>
              <a:ext uri="{FF2B5EF4-FFF2-40B4-BE49-F238E27FC236}">
                <a16:creationId xmlns:a16="http://schemas.microsoft.com/office/drawing/2014/main" id="{76382A41-B741-4892-BABA-B4CDB53FA45E}"/>
              </a:ext>
            </a:extLst>
          </p:cNvPr>
          <p:cNvSpPr txBox="1"/>
          <p:nvPr/>
        </p:nvSpPr>
        <p:spPr>
          <a:xfrm>
            <a:off x="8218861" y="6172725"/>
            <a:ext cx="1716817"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B050"/>
                </a:solidFill>
                <a:effectLst/>
                <a:uLnTx/>
                <a:uFillTx/>
                <a:latin typeface="Segoe UI"/>
                <a:ea typeface="+mn-ea"/>
                <a:cs typeface="+mn-cs"/>
              </a:rPr>
              <a:t>+ 3 documents</a:t>
            </a:r>
          </a:p>
        </p:txBody>
      </p:sp>
      <p:cxnSp>
        <p:nvCxnSpPr>
          <p:cNvPr id="25" name="Connector: Curved 24">
            <a:extLst>
              <a:ext uri="{FF2B5EF4-FFF2-40B4-BE49-F238E27FC236}">
                <a16:creationId xmlns:a16="http://schemas.microsoft.com/office/drawing/2014/main" id="{13FBD29A-BEF3-4FF2-92F9-962B87574F9A}"/>
              </a:ext>
            </a:extLst>
          </p:cNvPr>
          <p:cNvCxnSpPr>
            <a:cxnSpLocks/>
            <a:stCxn id="7" idx="4"/>
            <a:endCxn id="9" idx="0"/>
          </p:cNvCxnSpPr>
          <p:nvPr/>
        </p:nvCxnSpPr>
        <p:spPr>
          <a:xfrm rot="5400000">
            <a:off x="9261555" y="2890385"/>
            <a:ext cx="1056750" cy="1775209"/>
          </a:xfrm>
          <a:prstGeom prst="curvedConnector3">
            <a:avLst>
              <a:gd name="adj1" fmla="val 50000"/>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aphicFrame>
        <p:nvGraphicFramePr>
          <p:cNvPr id="30" name="Table 29">
            <a:extLst>
              <a:ext uri="{FF2B5EF4-FFF2-40B4-BE49-F238E27FC236}">
                <a16:creationId xmlns:a16="http://schemas.microsoft.com/office/drawing/2014/main" id="{7CEBA0C6-DB2D-4984-B440-4F46E5CBE84F}"/>
              </a:ext>
            </a:extLst>
          </p:cNvPr>
          <p:cNvGraphicFramePr>
            <a:graphicFrameLocks noGrp="1"/>
          </p:cNvGraphicFramePr>
          <p:nvPr>
            <p:extLst>
              <p:ext uri="{D42A27DB-BD31-4B8C-83A1-F6EECF244321}">
                <p14:modId xmlns:p14="http://schemas.microsoft.com/office/powerpoint/2010/main" val="2005553986"/>
              </p:ext>
            </p:extLst>
          </p:nvPr>
        </p:nvGraphicFramePr>
        <p:xfrm>
          <a:off x="3040757" y="2493555"/>
          <a:ext cx="2868834" cy="2732808"/>
        </p:xfrm>
        <a:graphic>
          <a:graphicData uri="http://schemas.openxmlformats.org/drawingml/2006/table">
            <a:tbl>
              <a:tblPr firstRow="1" bandRow="1">
                <a:tableStyleId>{5C22544A-7EE6-4342-B048-85BDC9FD1C3A}</a:tableStyleId>
              </a:tblPr>
              <a:tblGrid>
                <a:gridCol w="1576365">
                  <a:extLst>
                    <a:ext uri="{9D8B030D-6E8A-4147-A177-3AD203B41FA5}">
                      <a16:colId xmlns:a16="http://schemas.microsoft.com/office/drawing/2014/main" val="44802743"/>
                    </a:ext>
                  </a:extLst>
                </a:gridCol>
                <a:gridCol w="1292469">
                  <a:extLst>
                    <a:ext uri="{9D8B030D-6E8A-4147-A177-3AD203B41FA5}">
                      <a16:colId xmlns:a16="http://schemas.microsoft.com/office/drawing/2014/main" val="3282254975"/>
                    </a:ext>
                  </a:extLst>
                </a:gridCol>
              </a:tblGrid>
              <a:tr h="385848">
                <a:tc>
                  <a:txBody>
                    <a:bodyPr/>
                    <a:lstStyle/>
                    <a:p>
                      <a:pPr algn="ctr"/>
                      <a:r>
                        <a:rPr lang="en-US" sz="1400"/>
                        <a:t>FK Employee ID</a:t>
                      </a:r>
                    </a:p>
                  </a:txBody>
                  <a:tcPr/>
                </a:tc>
                <a:tc>
                  <a:txBody>
                    <a:bodyPr/>
                    <a:lstStyle/>
                    <a:p>
                      <a:pPr algn="ctr"/>
                      <a:r>
                        <a:rPr lang="en-US" sz="1400"/>
                        <a:t>FK Group ID</a:t>
                      </a:r>
                    </a:p>
                  </a:txBody>
                  <a:tcPr/>
                </a:tc>
                <a:extLst>
                  <a:ext uri="{0D108BD9-81ED-4DB2-BD59-A6C34878D82A}">
                    <a16:rowId xmlns:a16="http://schemas.microsoft.com/office/drawing/2014/main" val="3837887274"/>
                  </a:ext>
                </a:extLst>
              </a:tr>
              <a:tr h="312147">
                <a:tc>
                  <a:txBody>
                    <a:bodyPr/>
                    <a:lstStyle/>
                    <a:p>
                      <a:pPr algn="l"/>
                      <a:r>
                        <a:rPr lang="en-US" sz="1600"/>
                        <a:t>1</a:t>
                      </a:r>
                    </a:p>
                  </a:txBody>
                  <a:tcPr/>
                </a:tc>
                <a:tc>
                  <a:txBody>
                    <a:bodyPr/>
                    <a:lstStyle/>
                    <a:p>
                      <a:pPr algn="l"/>
                      <a:r>
                        <a:rPr lang="en-US" sz="1600"/>
                        <a:t>1</a:t>
                      </a:r>
                    </a:p>
                  </a:txBody>
                  <a:tcPr/>
                </a:tc>
                <a:extLst>
                  <a:ext uri="{0D108BD9-81ED-4DB2-BD59-A6C34878D82A}">
                    <a16:rowId xmlns:a16="http://schemas.microsoft.com/office/drawing/2014/main" val="4062222206"/>
                  </a:ext>
                </a:extLst>
              </a:tr>
              <a:tr h="312147">
                <a:tc>
                  <a:txBody>
                    <a:bodyPr/>
                    <a:lstStyle/>
                    <a:p>
                      <a:pPr algn="l"/>
                      <a:r>
                        <a:rPr lang="en-US" sz="1600"/>
                        <a:t>2</a:t>
                      </a:r>
                    </a:p>
                  </a:txBody>
                  <a:tcPr/>
                </a:tc>
                <a:tc>
                  <a:txBody>
                    <a:bodyPr/>
                    <a:lstStyle/>
                    <a:p>
                      <a:pPr algn="l"/>
                      <a:r>
                        <a:rPr lang="en-US" sz="1600"/>
                        <a:t>2</a:t>
                      </a:r>
                    </a:p>
                  </a:txBody>
                  <a:tcPr/>
                </a:tc>
                <a:extLst>
                  <a:ext uri="{0D108BD9-81ED-4DB2-BD59-A6C34878D82A}">
                    <a16:rowId xmlns:a16="http://schemas.microsoft.com/office/drawing/2014/main" val="1580133615"/>
                  </a:ext>
                </a:extLst>
              </a:tr>
              <a:tr h="312147">
                <a:tc>
                  <a:txBody>
                    <a:bodyPr/>
                    <a:lstStyle/>
                    <a:p>
                      <a:pPr algn="l"/>
                      <a:r>
                        <a:rPr lang="en-US" sz="1600"/>
                        <a:t>3</a:t>
                      </a:r>
                    </a:p>
                  </a:txBody>
                  <a:tcPr/>
                </a:tc>
                <a:tc>
                  <a:txBody>
                    <a:bodyPr/>
                    <a:lstStyle/>
                    <a:p>
                      <a:pPr algn="l"/>
                      <a:r>
                        <a:rPr lang="en-US" sz="1600"/>
                        <a:t>1</a:t>
                      </a:r>
                    </a:p>
                  </a:txBody>
                  <a:tcPr/>
                </a:tc>
                <a:extLst>
                  <a:ext uri="{0D108BD9-81ED-4DB2-BD59-A6C34878D82A}">
                    <a16:rowId xmlns:a16="http://schemas.microsoft.com/office/drawing/2014/main" val="1528129079"/>
                  </a:ext>
                </a:extLst>
              </a:tr>
              <a:tr h="312147">
                <a:tc>
                  <a:txBody>
                    <a:bodyPr/>
                    <a:lstStyle/>
                    <a:p>
                      <a:pPr algn="l"/>
                      <a:r>
                        <a:rPr lang="en-US" sz="1600"/>
                        <a:t>3</a:t>
                      </a:r>
                    </a:p>
                  </a:txBody>
                  <a:tcPr/>
                </a:tc>
                <a:tc>
                  <a:txBody>
                    <a:bodyPr/>
                    <a:lstStyle/>
                    <a:p>
                      <a:pPr algn="l"/>
                      <a:r>
                        <a:rPr lang="en-US" sz="1600"/>
                        <a:t>2</a:t>
                      </a:r>
                    </a:p>
                  </a:txBody>
                  <a:tcPr/>
                </a:tc>
                <a:extLst>
                  <a:ext uri="{0D108BD9-81ED-4DB2-BD59-A6C34878D82A}">
                    <a16:rowId xmlns:a16="http://schemas.microsoft.com/office/drawing/2014/main" val="3076666235"/>
                  </a:ext>
                </a:extLst>
              </a:tr>
              <a:tr h="312147">
                <a:tc>
                  <a:txBody>
                    <a:bodyPr/>
                    <a:lstStyle/>
                    <a:p>
                      <a:pPr algn="l"/>
                      <a:r>
                        <a:rPr lang="en-US" sz="1600"/>
                        <a:t>1</a:t>
                      </a:r>
                    </a:p>
                  </a:txBody>
                  <a:tcPr/>
                </a:tc>
                <a:tc>
                  <a:txBody>
                    <a:bodyPr/>
                    <a:lstStyle/>
                    <a:p>
                      <a:pPr algn="l"/>
                      <a:r>
                        <a:rPr lang="en-US" sz="1600"/>
                        <a:t>3</a:t>
                      </a:r>
                    </a:p>
                  </a:txBody>
                  <a:tcPr/>
                </a:tc>
                <a:extLst>
                  <a:ext uri="{0D108BD9-81ED-4DB2-BD59-A6C34878D82A}">
                    <a16:rowId xmlns:a16="http://schemas.microsoft.com/office/drawing/2014/main" val="3474179632"/>
                  </a:ext>
                </a:extLst>
              </a:tr>
              <a:tr h="312147">
                <a:tc>
                  <a:txBody>
                    <a:bodyPr/>
                    <a:lstStyle/>
                    <a:p>
                      <a:pPr algn="l"/>
                      <a:r>
                        <a:rPr lang="en-US" sz="1600"/>
                        <a:t>1</a:t>
                      </a:r>
                    </a:p>
                  </a:txBody>
                  <a:tcPr/>
                </a:tc>
                <a:tc>
                  <a:txBody>
                    <a:bodyPr/>
                    <a:lstStyle/>
                    <a:p>
                      <a:pPr algn="l"/>
                      <a:r>
                        <a:rPr lang="en-US" sz="1600"/>
                        <a:t>3</a:t>
                      </a:r>
                    </a:p>
                  </a:txBody>
                  <a:tcPr/>
                </a:tc>
                <a:extLst>
                  <a:ext uri="{0D108BD9-81ED-4DB2-BD59-A6C34878D82A}">
                    <a16:rowId xmlns:a16="http://schemas.microsoft.com/office/drawing/2014/main" val="1782701039"/>
                  </a:ext>
                </a:extLst>
              </a:tr>
              <a:tr h="312147">
                <a:tc>
                  <a:txBody>
                    <a:bodyPr/>
                    <a:lstStyle/>
                    <a:p>
                      <a:pPr algn="l"/>
                      <a:r>
                        <a:rPr lang="en-US" sz="1600"/>
                        <a:t>1</a:t>
                      </a:r>
                    </a:p>
                  </a:txBody>
                  <a:tcPr/>
                </a:tc>
                <a:tc>
                  <a:txBody>
                    <a:bodyPr/>
                    <a:lstStyle/>
                    <a:p>
                      <a:pPr algn="l"/>
                      <a:r>
                        <a:rPr lang="en-US" sz="1600"/>
                        <a:t>3</a:t>
                      </a:r>
                    </a:p>
                  </a:txBody>
                  <a:tcPr/>
                </a:tc>
                <a:extLst>
                  <a:ext uri="{0D108BD9-81ED-4DB2-BD59-A6C34878D82A}">
                    <a16:rowId xmlns:a16="http://schemas.microsoft.com/office/drawing/2014/main" val="1235345823"/>
                  </a:ext>
                </a:extLst>
              </a:tr>
            </a:tbl>
          </a:graphicData>
        </a:graphic>
      </p:graphicFrame>
      <p:graphicFrame>
        <p:nvGraphicFramePr>
          <p:cNvPr id="31" name="Table 30">
            <a:extLst>
              <a:ext uri="{FF2B5EF4-FFF2-40B4-BE49-F238E27FC236}">
                <a16:creationId xmlns:a16="http://schemas.microsoft.com/office/drawing/2014/main" id="{4AAE0B6C-9529-451C-B95C-865D5B96CEAC}"/>
              </a:ext>
            </a:extLst>
          </p:cNvPr>
          <p:cNvGraphicFramePr>
            <a:graphicFrameLocks noGrp="1"/>
          </p:cNvGraphicFramePr>
          <p:nvPr>
            <p:extLst>
              <p:ext uri="{D42A27DB-BD31-4B8C-83A1-F6EECF244321}">
                <p14:modId xmlns:p14="http://schemas.microsoft.com/office/powerpoint/2010/main" val="1810838260"/>
              </p:ext>
            </p:extLst>
          </p:nvPr>
        </p:nvGraphicFramePr>
        <p:xfrm>
          <a:off x="584198" y="3250359"/>
          <a:ext cx="2322058" cy="1219200"/>
        </p:xfrm>
        <a:graphic>
          <a:graphicData uri="http://schemas.openxmlformats.org/drawingml/2006/table">
            <a:tbl>
              <a:tblPr firstRow="1" bandRow="1">
                <a:tableStyleId>{5C22544A-7EE6-4342-B048-85BDC9FD1C3A}</a:tableStyleId>
              </a:tblPr>
              <a:tblGrid>
                <a:gridCol w="980833">
                  <a:extLst>
                    <a:ext uri="{9D8B030D-6E8A-4147-A177-3AD203B41FA5}">
                      <a16:colId xmlns:a16="http://schemas.microsoft.com/office/drawing/2014/main" val="44802743"/>
                    </a:ext>
                  </a:extLst>
                </a:gridCol>
                <a:gridCol w="1341225">
                  <a:extLst>
                    <a:ext uri="{9D8B030D-6E8A-4147-A177-3AD203B41FA5}">
                      <a16:colId xmlns:a16="http://schemas.microsoft.com/office/drawing/2014/main" val="3282254975"/>
                    </a:ext>
                  </a:extLst>
                </a:gridCol>
              </a:tblGrid>
              <a:tr h="304225">
                <a:tc>
                  <a:txBody>
                    <a:bodyPr/>
                    <a:lstStyle/>
                    <a:p>
                      <a:pPr algn="ctr"/>
                      <a:r>
                        <a:rPr lang="en-US" sz="1400"/>
                        <a:t>Group ID</a:t>
                      </a:r>
                    </a:p>
                  </a:txBody>
                  <a:tcPr/>
                </a:tc>
                <a:tc>
                  <a:txBody>
                    <a:bodyPr/>
                    <a:lstStyle/>
                    <a:p>
                      <a:pPr algn="ctr"/>
                      <a:r>
                        <a:rPr lang="en-US" sz="1400"/>
                        <a:t>Name</a:t>
                      </a:r>
                    </a:p>
                  </a:txBody>
                  <a:tcPr/>
                </a:tc>
                <a:extLst>
                  <a:ext uri="{0D108BD9-81ED-4DB2-BD59-A6C34878D82A}">
                    <a16:rowId xmlns:a16="http://schemas.microsoft.com/office/drawing/2014/main" val="3837887274"/>
                  </a:ext>
                </a:extLst>
              </a:tr>
              <a:tr h="270381">
                <a:tc>
                  <a:txBody>
                    <a:bodyPr/>
                    <a:lstStyle/>
                    <a:p>
                      <a:pPr algn="l"/>
                      <a:r>
                        <a:rPr lang="en-US" sz="1400"/>
                        <a:t>1</a:t>
                      </a:r>
                    </a:p>
                  </a:txBody>
                  <a:tcPr/>
                </a:tc>
                <a:tc>
                  <a:txBody>
                    <a:bodyPr/>
                    <a:lstStyle/>
                    <a:p>
                      <a:pPr algn="l"/>
                      <a:r>
                        <a:rPr lang="en-US" sz="1400"/>
                        <a:t>Sales</a:t>
                      </a:r>
                    </a:p>
                  </a:txBody>
                  <a:tcPr/>
                </a:tc>
                <a:extLst>
                  <a:ext uri="{0D108BD9-81ED-4DB2-BD59-A6C34878D82A}">
                    <a16:rowId xmlns:a16="http://schemas.microsoft.com/office/drawing/2014/main" val="4062222206"/>
                  </a:ext>
                </a:extLst>
              </a:tr>
              <a:tr h="270381">
                <a:tc>
                  <a:txBody>
                    <a:bodyPr/>
                    <a:lstStyle/>
                    <a:p>
                      <a:pPr algn="l"/>
                      <a:r>
                        <a:rPr lang="en-US" sz="1400"/>
                        <a:t>2</a:t>
                      </a:r>
                    </a:p>
                  </a:txBody>
                  <a:tcPr/>
                </a:tc>
                <a:tc>
                  <a:txBody>
                    <a:bodyPr/>
                    <a:lstStyle/>
                    <a:p>
                      <a:pPr algn="l"/>
                      <a:r>
                        <a:rPr lang="en-US" sz="1400"/>
                        <a:t>Engineering</a:t>
                      </a:r>
                    </a:p>
                  </a:txBody>
                  <a:tcPr/>
                </a:tc>
                <a:extLst>
                  <a:ext uri="{0D108BD9-81ED-4DB2-BD59-A6C34878D82A}">
                    <a16:rowId xmlns:a16="http://schemas.microsoft.com/office/drawing/2014/main" val="1580133615"/>
                  </a:ext>
                </a:extLst>
              </a:tr>
              <a:tr h="270381">
                <a:tc>
                  <a:txBody>
                    <a:bodyPr/>
                    <a:lstStyle/>
                    <a:p>
                      <a:pPr algn="l"/>
                      <a:r>
                        <a:rPr lang="en-US" sz="1400"/>
                        <a:t>3</a:t>
                      </a:r>
                    </a:p>
                  </a:txBody>
                  <a:tcPr/>
                </a:tc>
                <a:tc>
                  <a:txBody>
                    <a:bodyPr/>
                    <a:lstStyle/>
                    <a:p>
                      <a:pPr algn="l"/>
                      <a:r>
                        <a:rPr lang="en-US" sz="1400"/>
                        <a:t>Azure</a:t>
                      </a:r>
                    </a:p>
                  </a:txBody>
                  <a:tcPr/>
                </a:tc>
                <a:extLst>
                  <a:ext uri="{0D108BD9-81ED-4DB2-BD59-A6C34878D82A}">
                    <a16:rowId xmlns:a16="http://schemas.microsoft.com/office/drawing/2014/main" val="1262504674"/>
                  </a:ext>
                </a:extLst>
              </a:tr>
            </a:tbl>
          </a:graphicData>
        </a:graphic>
      </p:graphicFrame>
      <p:sp>
        <p:nvSpPr>
          <p:cNvPr id="22" name="Oval 21">
            <a:extLst>
              <a:ext uri="{FF2B5EF4-FFF2-40B4-BE49-F238E27FC236}">
                <a16:creationId xmlns:a16="http://schemas.microsoft.com/office/drawing/2014/main" id="{A11ABF95-05B1-4D2E-AD45-E7AE1963CC1D}"/>
              </a:ext>
            </a:extLst>
          </p:cNvPr>
          <p:cNvSpPr/>
          <p:nvPr/>
        </p:nvSpPr>
        <p:spPr bwMode="auto">
          <a:xfrm>
            <a:off x="8829755" y="570807"/>
            <a:ext cx="1115368" cy="1115368"/>
          </a:xfrm>
          <a:prstGeom prst="ellipse">
            <a:avLst/>
          </a:prstGeom>
          <a:solidFill>
            <a:srgbClr val="00B05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23" name="TextBox 22">
            <a:extLst>
              <a:ext uri="{FF2B5EF4-FFF2-40B4-BE49-F238E27FC236}">
                <a16:creationId xmlns:a16="http://schemas.microsoft.com/office/drawing/2014/main" id="{3CCCCBA0-0ED4-4731-96D3-84B2A640C4D0}"/>
              </a:ext>
            </a:extLst>
          </p:cNvPr>
          <p:cNvSpPr txBox="1"/>
          <p:nvPr/>
        </p:nvSpPr>
        <p:spPr>
          <a:xfrm>
            <a:off x="8902325" y="977723"/>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Azure</a:t>
            </a:r>
          </a:p>
        </p:txBody>
      </p:sp>
      <p:cxnSp>
        <p:nvCxnSpPr>
          <p:cNvPr id="24" name="Connector: Curved 23">
            <a:extLst>
              <a:ext uri="{FF2B5EF4-FFF2-40B4-BE49-F238E27FC236}">
                <a16:creationId xmlns:a16="http://schemas.microsoft.com/office/drawing/2014/main" id="{30CC5BE3-6D80-4944-A7E5-E31FA8A708D3}"/>
              </a:ext>
            </a:extLst>
          </p:cNvPr>
          <p:cNvCxnSpPr>
            <a:cxnSpLocks/>
            <a:stCxn id="22" idx="4"/>
            <a:endCxn id="7" idx="0"/>
          </p:cNvCxnSpPr>
          <p:nvPr/>
        </p:nvCxnSpPr>
        <p:spPr>
          <a:xfrm rot="16200000" flipH="1">
            <a:off x="9808451" y="1265162"/>
            <a:ext cx="448071" cy="1290095"/>
          </a:xfrm>
          <a:prstGeom prst="curvedConnector3">
            <a:avLst/>
          </a:prstGeom>
          <a:ln w="28575">
            <a:solidFill>
              <a:srgbClr val="00B05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9" name="Connector: Curved 28">
            <a:extLst>
              <a:ext uri="{FF2B5EF4-FFF2-40B4-BE49-F238E27FC236}">
                <a16:creationId xmlns:a16="http://schemas.microsoft.com/office/drawing/2014/main" id="{F317F379-F394-405D-B51C-3FB95D20F52D}"/>
              </a:ext>
            </a:extLst>
          </p:cNvPr>
          <p:cNvCxnSpPr>
            <a:cxnSpLocks/>
            <a:stCxn id="22" idx="4"/>
            <a:endCxn id="5" idx="0"/>
          </p:cNvCxnSpPr>
          <p:nvPr/>
        </p:nvCxnSpPr>
        <p:spPr>
          <a:xfrm rot="5400000">
            <a:off x="8452576" y="1199382"/>
            <a:ext cx="448071" cy="1421657"/>
          </a:xfrm>
          <a:prstGeom prst="curvedConnector3">
            <a:avLst>
              <a:gd name="adj1" fmla="val 50000"/>
            </a:avLst>
          </a:prstGeom>
          <a:ln w="28575">
            <a:solidFill>
              <a:srgbClr val="00B050"/>
            </a:solidFill>
            <a:headEnd type="none" w="lg" len="med"/>
            <a:tailEnd type="triangle"/>
          </a:ln>
        </p:spPr>
        <p:style>
          <a:lnRef idx="1">
            <a:schemeClr val="accent1"/>
          </a:lnRef>
          <a:fillRef idx="0">
            <a:schemeClr val="accent1"/>
          </a:fillRef>
          <a:effectRef idx="0">
            <a:schemeClr val="accent1"/>
          </a:effectRef>
          <a:fontRef idx="minor">
            <a:schemeClr val="tx1"/>
          </a:fontRef>
        </p:style>
      </p:cxnSp>
      <p:graphicFrame>
        <p:nvGraphicFramePr>
          <p:cNvPr id="32" name="Table 31">
            <a:extLst>
              <a:ext uri="{FF2B5EF4-FFF2-40B4-BE49-F238E27FC236}">
                <a16:creationId xmlns:a16="http://schemas.microsoft.com/office/drawing/2014/main" id="{262E511D-49A7-4155-99C1-47CC0E8C7B58}"/>
              </a:ext>
            </a:extLst>
          </p:cNvPr>
          <p:cNvGraphicFramePr>
            <a:graphicFrameLocks noGrp="1"/>
          </p:cNvGraphicFramePr>
          <p:nvPr>
            <p:extLst>
              <p:ext uri="{D42A27DB-BD31-4B8C-83A1-F6EECF244321}">
                <p14:modId xmlns:p14="http://schemas.microsoft.com/office/powerpoint/2010/main" val="270208690"/>
              </p:ext>
            </p:extLst>
          </p:nvPr>
        </p:nvGraphicFramePr>
        <p:xfrm>
          <a:off x="584198" y="4618436"/>
          <a:ext cx="2322058" cy="1096678"/>
        </p:xfrm>
        <a:graphic>
          <a:graphicData uri="http://schemas.openxmlformats.org/drawingml/2006/table">
            <a:tbl>
              <a:tblPr firstRow="1" bandRow="1">
                <a:tableStyleId>{5C22544A-7EE6-4342-B048-85BDC9FD1C3A}</a:tableStyleId>
              </a:tblPr>
              <a:tblGrid>
                <a:gridCol w="989624">
                  <a:extLst>
                    <a:ext uri="{9D8B030D-6E8A-4147-A177-3AD203B41FA5}">
                      <a16:colId xmlns:a16="http://schemas.microsoft.com/office/drawing/2014/main" val="44802743"/>
                    </a:ext>
                  </a:extLst>
                </a:gridCol>
                <a:gridCol w="1332434">
                  <a:extLst>
                    <a:ext uri="{9D8B030D-6E8A-4147-A177-3AD203B41FA5}">
                      <a16:colId xmlns:a16="http://schemas.microsoft.com/office/drawing/2014/main" val="3282254975"/>
                    </a:ext>
                  </a:extLst>
                </a:gridCol>
              </a:tblGrid>
              <a:tr h="417273">
                <a:tc>
                  <a:txBody>
                    <a:bodyPr/>
                    <a:lstStyle/>
                    <a:p>
                      <a:pPr algn="ctr"/>
                      <a:r>
                        <a:rPr lang="en-US" sz="1200"/>
                        <a:t>FK Group ID</a:t>
                      </a:r>
                    </a:p>
                  </a:txBody>
                  <a:tcPr/>
                </a:tc>
                <a:tc>
                  <a:txBody>
                    <a:bodyPr/>
                    <a:lstStyle/>
                    <a:p>
                      <a:pPr algn="ctr"/>
                      <a:r>
                        <a:rPr lang="en-US" sz="1200"/>
                        <a:t>FK Nested Group ID</a:t>
                      </a:r>
                    </a:p>
                  </a:txBody>
                  <a:tcPr/>
                </a:tc>
                <a:extLst>
                  <a:ext uri="{0D108BD9-81ED-4DB2-BD59-A6C34878D82A}">
                    <a16:rowId xmlns:a16="http://schemas.microsoft.com/office/drawing/2014/main" val="3837887274"/>
                  </a:ext>
                </a:extLst>
              </a:tr>
              <a:tr h="319739">
                <a:tc>
                  <a:txBody>
                    <a:bodyPr/>
                    <a:lstStyle/>
                    <a:p>
                      <a:pPr algn="l"/>
                      <a:r>
                        <a:rPr lang="en-US" sz="1400"/>
                        <a:t>1</a:t>
                      </a:r>
                    </a:p>
                  </a:txBody>
                  <a:tcPr/>
                </a:tc>
                <a:tc>
                  <a:txBody>
                    <a:bodyPr/>
                    <a:lstStyle/>
                    <a:p>
                      <a:pPr algn="l"/>
                      <a:r>
                        <a:rPr lang="en-US" sz="1400"/>
                        <a:t>3</a:t>
                      </a:r>
                    </a:p>
                  </a:txBody>
                  <a:tcPr/>
                </a:tc>
                <a:extLst>
                  <a:ext uri="{0D108BD9-81ED-4DB2-BD59-A6C34878D82A}">
                    <a16:rowId xmlns:a16="http://schemas.microsoft.com/office/drawing/2014/main" val="4062222206"/>
                  </a:ext>
                </a:extLst>
              </a:tr>
              <a:tr h="319739">
                <a:tc>
                  <a:txBody>
                    <a:bodyPr/>
                    <a:lstStyle/>
                    <a:p>
                      <a:pPr algn="l"/>
                      <a:r>
                        <a:rPr lang="en-US" sz="1400"/>
                        <a:t>2</a:t>
                      </a:r>
                    </a:p>
                  </a:txBody>
                  <a:tcPr/>
                </a:tc>
                <a:tc>
                  <a:txBody>
                    <a:bodyPr/>
                    <a:lstStyle/>
                    <a:p>
                      <a:pPr algn="l"/>
                      <a:r>
                        <a:rPr lang="en-US" sz="1400"/>
                        <a:t>3</a:t>
                      </a:r>
                    </a:p>
                  </a:txBody>
                  <a:tcPr/>
                </a:tc>
                <a:extLst>
                  <a:ext uri="{0D108BD9-81ED-4DB2-BD59-A6C34878D82A}">
                    <a16:rowId xmlns:a16="http://schemas.microsoft.com/office/drawing/2014/main" val="1580133615"/>
                  </a:ext>
                </a:extLst>
              </a:tr>
            </a:tbl>
          </a:graphicData>
        </a:graphic>
      </p:graphicFrame>
      <p:sp>
        <p:nvSpPr>
          <p:cNvPr id="33" name="TextBox 32">
            <a:extLst>
              <a:ext uri="{FF2B5EF4-FFF2-40B4-BE49-F238E27FC236}">
                <a16:creationId xmlns:a16="http://schemas.microsoft.com/office/drawing/2014/main" id="{69268F69-1294-4E52-92E8-2C2178186346}"/>
              </a:ext>
            </a:extLst>
          </p:cNvPr>
          <p:cNvSpPr txBox="1"/>
          <p:nvPr/>
        </p:nvSpPr>
        <p:spPr>
          <a:xfrm>
            <a:off x="9056417" y="1904942"/>
            <a:ext cx="662041" cy="1692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B050"/>
                </a:solidFill>
                <a:effectLst/>
                <a:uLnTx/>
                <a:uFillTx/>
                <a:latin typeface="Segoe UI"/>
                <a:ea typeface="+mn-ea"/>
                <a:cs typeface="+mn-cs"/>
              </a:rPr>
              <a:t>subgroups</a:t>
            </a:r>
          </a:p>
        </p:txBody>
      </p:sp>
      <p:sp>
        <p:nvSpPr>
          <p:cNvPr id="34" name="Title 16">
            <a:extLst>
              <a:ext uri="{FF2B5EF4-FFF2-40B4-BE49-F238E27FC236}">
                <a16:creationId xmlns:a16="http://schemas.microsoft.com/office/drawing/2014/main" id="{01715D21-1443-48F4-A7B3-C3AE2C0EF3A8}"/>
              </a:ext>
            </a:extLst>
          </p:cNvPr>
          <p:cNvSpPr>
            <a:spLocks noGrp="1"/>
          </p:cNvSpPr>
          <p:nvPr>
            <p:ph type="title"/>
          </p:nvPr>
        </p:nvSpPr>
        <p:spPr>
          <a:xfrm>
            <a:off x="588263" y="457200"/>
            <a:ext cx="11018520" cy="984885"/>
          </a:xfrm>
        </p:spPr>
        <p:txBody>
          <a:bodyPr>
            <a:normAutofit fontScale="90000"/>
          </a:bodyPr>
          <a:lstStyle/>
          <a:p>
            <a:r>
              <a:rPr lang="en-US"/>
              <a:t>Nested groups</a:t>
            </a:r>
            <a:br>
              <a:rPr lang="en-US"/>
            </a:br>
            <a:r>
              <a:rPr lang="en-US" sz="2800">
                <a:latin typeface="+mn-lt"/>
              </a:rPr>
              <a:t>Employees are now part of multi-level groups</a:t>
            </a:r>
            <a:endParaRPr lang="en-US">
              <a:latin typeface="+mn-lt"/>
            </a:endParaRPr>
          </a:p>
        </p:txBody>
      </p:sp>
      <p:pic>
        <p:nvPicPr>
          <p:cNvPr id="2" name="Audio 1">
            <a:hlinkClick r:id="" action="ppaction://media"/>
            <a:extLst>
              <a:ext uri="{FF2B5EF4-FFF2-40B4-BE49-F238E27FC236}">
                <a16:creationId xmlns:a16="http://schemas.microsoft.com/office/drawing/2014/main" id="{3EFE0772-412D-4135-9BF5-4622F96ECA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4133587661"/>
      </p:ext>
    </p:extLst>
  </p:cSld>
  <p:clrMapOvr>
    <a:masterClrMapping/>
  </p:clrMapOvr>
  <p:transition advTm="36174">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6">
            <a:extLst>
              <a:ext uri="{FF2B5EF4-FFF2-40B4-BE49-F238E27FC236}">
                <a16:creationId xmlns:a16="http://schemas.microsoft.com/office/drawing/2014/main" id="{C8479B7A-91E0-47FD-A1C3-874ACA123F36}"/>
              </a:ext>
            </a:extLst>
          </p:cNvPr>
          <p:cNvSpPr>
            <a:spLocks noGrp="1"/>
          </p:cNvSpPr>
          <p:nvPr>
            <p:ph type="title"/>
          </p:nvPr>
        </p:nvSpPr>
        <p:spPr>
          <a:xfrm>
            <a:off x="588263" y="457200"/>
            <a:ext cx="11018520" cy="984885"/>
          </a:xfrm>
        </p:spPr>
        <p:txBody>
          <a:bodyPr>
            <a:normAutofit fontScale="90000"/>
          </a:bodyPr>
          <a:lstStyle/>
          <a:p>
            <a:r>
              <a:rPr lang="en-US"/>
              <a:t>Nested groups</a:t>
            </a:r>
            <a:br>
              <a:rPr lang="en-US"/>
            </a:br>
            <a:r>
              <a:rPr lang="en-US" sz="2800">
                <a:latin typeface="+mn-lt"/>
              </a:rPr>
              <a:t>Query comparison: get all groups under the Azure group</a:t>
            </a:r>
            <a:endParaRPr lang="en-US">
              <a:latin typeface="+mn-lt"/>
            </a:endParaRPr>
          </a:p>
        </p:txBody>
      </p:sp>
      <p:sp>
        <p:nvSpPr>
          <p:cNvPr id="6" name="TextBox 5">
            <a:extLst>
              <a:ext uri="{FF2B5EF4-FFF2-40B4-BE49-F238E27FC236}">
                <a16:creationId xmlns:a16="http://schemas.microsoft.com/office/drawing/2014/main" id="{9CBFDC1B-D5A4-4DB7-BFEA-D95C16B02099}"/>
              </a:ext>
            </a:extLst>
          </p:cNvPr>
          <p:cNvSpPr txBox="1"/>
          <p:nvPr/>
        </p:nvSpPr>
        <p:spPr>
          <a:xfrm>
            <a:off x="6408927" y="4854027"/>
            <a:ext cx="5197856" cy="1107996"/>
          </a:xfrm>
          <a:prstGeom prst="rect">
            <a:avLst/>
          </a:prstGeom>
          <a:solidFill>
            <a:schemeClr val="bg2">
              <a:lumMod val="10000"/>
            </a:schemeClr>
          </a:solidFill>
        </p:spPr>
        <p:txBody>
          <a:bodyPr wrap="square" lIns="365760" tIns="182880" rIns="365760" bIns="18288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g.V</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r>
              <a:rPr kumimoji="0" lang="en-US" sz="24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'Azure'</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.out(</a:t>
            </a:r>
            <a:r>
              <a:rPr kumimoji="0" lang="en-US" sz="24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'subgroup'</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p:txBody>
      </p:sp>
      <p:sp>
        <p:nvSpPr>
          <p:cNvPr id="7" name="TextBox 6">
            <a:extLst>
              <a:ext uri="{FF2B5EF4-FFF2-40B4-BE49-F238E27FC236}">
                <a16:creationId xmlns:a16="http://schemas.microsoft.com/office/drawing/2014/main" id="{04DFF92C-ABAF-4210-ACE1-A24CF317EECD}"/>
              </a:ext>
            </a:extLst>
          </p:cNvPr>
          <p:cNvSpPr txBox="1"/>
          <p:nvPr/>
        </p:nvSpPr>
        <p:spPr>
          <a:xfrm>
            <a:off x="585216" y="4854027"/>
            <a:ext cx="5197857" cy="1477328"/>
          </a:xfrm>
          <a:prstGeom prst="rect">
            <a:avLst/>
          </a:prstGeom>
          <a:solidFill>
            <a:schemeClr val="bg2">
              <a:lumMod val="10000"/>
            </a:schemeClr>
          </a:solidFill>
          <a:ln>
            <a:solidFill>
              <a:schemeClr val="tx1"/>
            </a:solidFill>
          </a:ln>
        </p:spPr>
        <p:txBody>
          <a:bodyPr wrap="square" lIns="365760" tIns="182880" rIns="365760" bIns="18288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SELECT</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2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g.Group_ID</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2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g.Group_Name</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2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FROM</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v3_Groups g</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INNER JOIN</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v3_Group_Group gg</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ON</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2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gg.FK_Child_Group_ID</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12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Group_ID</a:t>
            </a:r>
            <a:endPar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WHERE</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2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FK_Parent_Group_ID</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a:t>
            </a:r>
            <a:r>
              <a:rPr kumimoji="0" lang="en-US" sz="12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SELECT</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2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Group_ID</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2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FROM</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v3_Groups </a:t>
            </a:r>
            <a:r>
              <a:rPr kumimoji="0" lang="en-US" sz="12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WHERE</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2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Group_Name</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a:t>
            </a:r>
            <a:r>
              <a:rPr kumimoji="0" lang="en-US" sz="1200" b="0" i="0" u="none" strike="noStrike" kern="1200" cap="none" spc="0" normalizeH="0" baseline="0" noProof="0">
                <a:ln>
                  <a:noFill/>
                </a:ln>
                <a:solidFill>
                  <a:srgbClr val="CE9178"/>
                </a:solidFill>
                <a:effectLst/>
                <a:uLnTx/>
                <a:uFillTx/>
                <a:latin typeface="Consolas" panose="020B0609020204030204" pitchFamily="49" charset="0"/>
                <a:ea typeface="+mn-ea"/>
                <a:cs typeface="+mn-cs"/>
              </a:rPr>
              <a:t>'Azure'</a:t>
            </a:r>
            <a:r>
              <a:rPr kumimoji="0" lang="en-US" sz="12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a:t>
            </a:r>
          </a:p>
        </p:txBody>
      </p:sp>
      <p:pic>
        <p:nvPicPr>
          <p:cNvPr id="4" name="Picture 3">
            <a:extLst>
              <a:ext uri="{FF2B5EF4-FFF2-40B4-BE49-F238E27FC236}">
                <a16:creationId xmlns:a16="http://schemas.microsoft.com/office/drawing/2014/main" id="{F12C07B9-CE8E-4F5B-BCFD-F8A75A95E51B}"/>
              </a:ext>
            </a:extLst>
          </p:cNvPr>
          <p:cNvPicPr>
            <a:picLocks noChangeAspect="1"/>
          </p:cNvPicPr>
          <p:nvPr/>
        </p:nvPicPr>
        <p:blipFill>
          <a:blip r:embed="rId4"/>
          <a:stretch>
            <a:fillRect/>
          </a:stretch>
        </p:blipFill>
        <p:spPr>
          <a:xfrm>
            <a:off x="1581650" y="1937015"/>
            <a:ext cx="3204987" cy="2407382"/>
          </a:xfrm>
          <a:prstGeom prst="rect">
            <a:avLst/>
          </a:prstGeom>
        </p:spPr>
      </p:pic>
      <p:pic>
        <p:nvPicPr>
          <p:cNvPr id="8" name="Picture 7">
            <a:extLst>
              <a:ext uri="{FF2B5EF4-FFF2-40B4-BE49-F238E27FC236}">
                <a16:creationId xmlns:a16="http://schemas.microsoft.com/office/drawing/2014/main" id="{41FE317E-BC43-4AE5-9DAB-190517667E8F}"/>
              </a:ext>
            </a:extLst>
          </p:cNvPr>
          <p:cNvPicPr>
            <a:picLocks noChangeAspect="1"/>
          </p:cNvPicPr>
          <p:nvPr/>
        </p:nvPicPr>
        <p:blipFill>
          <a:blip r:embed="rId5"/>
          <a:stretch>
            <a:fillRect/>
          </a:stretch>
        </p:blipFill>
        <p:spPr>
          <a:xfrm>
            <a:off x="7841894" y="1921027"/>
            <a:ext cx="2331922" cy="2423370"/>
          </a:xfrm>
          <a:prstGeom prst="rect">
            <a:avLst/>
          </a:prstGeom>
        </p:spPr>
      </p:pic>
      <p:pic>
        <p:nvPicPr>
          <p:cNvPr id="2" name="Audio 1">
            <a:hlinkClick r:id="" action="ppaction://media"/>
            <a:extLst>
              <a:ext uri="{FF2B5EF4-FFF2-40B4-BE49-F238E27FC236}">
                <a16:creationId xmlns:a16="http://schemas.microsoft.com/office/drawing/2014/main" id="{1B639975-987D-44A0-8CD5-28CC2B2B159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3599739587"/>
      </p:ext>
    </p:extLst>
  </p:cSld>
  <p:clrMapOvr>
    <a:masterClrMapping/>
  </p:clrMapOvr>
  <p:transition advTm="73821">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E0747-FB5A-486C-BF6D-0A64ABDFD935}"/>
              </a:ext>
            </a:extLst>
          </p:cNvPr>
          <p:cNvSpPr>
            <a:spLocks noGrp="1"/>
          </p:cNvSpPr>
          <p:nvPr>
            <p:ph type="title"/>
          </p:nvPr>
        </p:nvSpPr>
        <p:spPr>
          <a:xfrm>
            <a:off x="584200" y="5583033"/>
            <a:ext cx="11018520" cy="553998"/>
          </a:xfrm>
        </p:spPr>
        <p:txBody>
          <a:bodyPr>
            <a:normAutofit fontScale="90000"/>
          </a:bodyPr>
          <a:lstStyle/>
          <a:p>
            <a:pPr algn="r"/>
            <a:r>
              <a:rPr lang="en-US">
                <a:solidFill>
                  <a:schemeClr val="tx1">
                    <a:lumMod val="75000"/>
                  </a:schemeClr>
                </a:solidFill>
              </a:rPr>
              <a:t>Chapter 4: The overloaded workload</a:t>
            </a:r>
          </a:p>
        </p:txBody>
      </p:sp>
    </p:spTree>
    <p:extLst>
      <p:ext uri="{BB962C8B-B14F-4D97-AF65-F5344CB8AC3E}">
        <p14:creationId xmlns:p14="http://schemas.microsoft.com/office/powerpoint/2010/main" val="273293966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FEF72359-6EC6-400B-8E46-34F44981E987}"/>
              </a:ext>
            </a:extLst>
          </p:cNvPr>
          <p:cNvGraphicFramePr>
            <a:graphicFrameLocks noGrp="1"/>
          </p:cNvGraphicFramePr>
          <p:nvPr>
            <p:extLst>
              <p:ext uri="{D42A27DB-BD31-4B8C-83A1-F6EECF244321}">
                <p14:modId xmlns:p14="http://schemas.microsoft.com/office/powerpoint/2010/main" val="1008332969"/>
              </p:ext>
            </p:extLst>
          </p:nvPr>
        </p:nvGraphicFramePr>
        <p:xfrm>
          <a:off x="584198" y="1778224"/>
          <a:ext cx="2322058" cy="1290004"/>
        </p:xfrm>
        <a:graphic>
          <a:graphicData uri="http://schemas.openxmlformats.org/drawingml/2006/table">
            <a:tbl>
              <a:tblPr firstRow="1" bandRow="1">
                <a:tableStyleId>{5C22544A-7EE6-4342-B048-85BDC9FD1C3A}</a:tableStyleId>
              </a:tblPr>
              <a:tblGrid>
                <a:gridCol w="1161029">
                  <a:extLst>
                    <a:ext uri="{9D8B030D-6E8A-4147-A177-3AD203B41FA5}">
                      <a16:colId xmlns:a16="http://schemas.microsoft.com/office/drawing/2014/main" val="44802743"/>
                    </a:ext>
                  </a:extLst>
                </a:gridCol>
                <a:gridCol w="1161029">
                  <a:extLst>
                    <a:ext uri="{9D8B030D-6E8A-4147-A177-3AD203B41FA5}">
                      <a16:colId xmlns:a16="http://schemas.microsoft.com/office/drawing/2014/main" val="3282254975"/>
                    </a:ext>
                  </a:extLst>
                </a:gridCol>
              </a:tblGrid>
              <a:tr h="323545">
                <a:tc>
                  <a:txBody>
                    <a:bodyPr/>
                    <a:lstStyle/>
                    <a:p>
                      <a:pPr algn="ctr"/>
                      <a:r>
                        <a:rPr lang="en-US" sz="1200"/>
                        <a:t>Employee ID</a:t>
                      </a:r>
                    </a:p>
                  </a:txBody>
                  <a:tcPr/>
                </a:tc>
                <a:tc>
                  <a:txBody>
                    <a:bodyPr/>
                    <a:lstStyle/>
                    <a:p>
                      <a:pPr algn="ctr"/>
                      <a:r>
                        <a:rPr lang="en-US" sz="1200"/>
                        <a:t>Name</a:t>
                      </a:r>
                    </a:p>
                  </a:txBody>
                  <a:tcPr/>
                </a:tc>
                <a:extLst>
                  <a:ext uri="{0D108BD9-81ED-4DB2-BD59-A6C34878D82A}">
                    <a16:rowId xmlns:a16="http://schemas.microsoft.com/office/drawing/2014/main" val="3837887274"/>
                  </a:ext>
                </a:extLst>
              </a:tr>
              <a:tr h="322153">
                <a:tc>
                  <a:txBody>
                    <a:bodyPr/>
                    <a:lstStyle/>
                    <a:p>
                      <a:r>
                        <a:rPr lang="en-US" sz="1400"/>
                        <a:t>1</a:t>
                      </a:r>
                    </a:p>
                  </a:txBody>
                  <a:tcPr/>
                </a:tc>
                <a:tc>
                  <a:txBody>
                    <a:bodyPr/>
                    <a:lstStyle/>
                    <a:p>
                      <a:r>
                        <a:rPr lang="en-US" sz="1400"/>
                        <a:t>Luis B.</a:t>
                      </a:r>
                    </a:p>
                  </a:txBody>
                  <a:tcPr/>
                </a:tc>
                <a:extLst>
                  <a:ext uri="{0D108BD9-81ED-4DB2-BD59-A6C34878D82A}">
                    <a16:rowId xmlns:a16="http://schemas.microsoft.com/office/drawing/2014/main" val="4062222206"/>
                  </a:ext>
                </a:extLst>
              </a:tr>
              <a:tr h="322153">
                <a:tc>
                  <a:txBody>
                    <a:bodyPr/>
                    <a:lstStyle/>
                    <a:p>
                      <a:r>
                        <a:rPr lang="en-US" sz="1400"/>
                        <a:t>2</a:t>
                      </a:r>
                    </a:p>
                  </a:txBody>
                  <a:tcPr/>
                </a:tc>
                <a:tc>
                  <a:txBody>
                    <a:bodyPr/>
                    <a:lstStyle/>
                    <a:p>
                      <a:r>
                        <a:rPr lang="en-US" sz="1400"/>
                        <a:t>Rimma N.</a:t>
                      </a:r>
                    </a:p>
                  </a:txBody>
                  <a:tcPr/>
                </a:tc>
                <a:extLst>
                  <a:ext uri="{0D108BD9-81ED-4DB2-BD59-A6C34878D82A}">
                    <a16:rowId xmlns:a16="http://schemas.microsoft.com/office/drawing/2014/main" val="1580133615"/>
                  </a:ext>
                </a:extLst>
              </a:tr>
              <a:tr h="322153">
                <a:tc>
                  <a:txBody>
                    <a:bodyPr/>
                    <a:lstStyle/>
                    <a:p>
                      <a:r>
                        <a:rPr lang="en-US" sz="1400"/>
                        <a:t>3</a:t>
                      </a:r>
                    </a:p>
                  </a:txBody>
                  <a:tcPr/>
                </a:tc>
                <a:tc>
                  <a:txBody>
                    <a:bodyPr/>
                    <a:lstStyle/>
                    <a:p>
                      <a:r>
                        <a:rPr lang="en-US" sz="1400"/>
                        <a:t>Andrew L.</a:t>
                      </a:r>
                    </a:p>
                  </a:txBody>
                  <a:tcPr/>
                </a:tc>
                <a:extLst>
                  <a:ext uri="{0D108BD9-81ED-4DB2-BD59-A6C34878D82A}">
                    <a16:rowId xmlns:a16="http://schemas.microsoft.com/office/drawing/2014/main" val="1528129079"/>
                  </a:ext>
                </a:extLst>
              </a:tr>
            </a:tbl>
          </a:graphicData>
        </a:graphic>
      </p:graphicFrame>
      <p:sp>
        <p:nvSpPr>
          <p:cNvPr id="5" name="Oval 4">
            <a:extLst>
              <a:ext uri="{FF2B5EF4-FFF2-40B4-BE49-F238E27FC236}">
                <a16:creationId xmlns:a16="http://schemas.microsoft.com/office/drawing/2014/main" id="{1D5F1AF1-3EA6-4BBE-B328-7ADDC03543FC}"/>
              </a:ext>
            </a:extLst>
          </p:cNvPr>
          <p:cNvSpPr/>
          <p:nvPr/>
        </p:nvSpPr>
        <p:spPr bwMode="auto">
          <a:xfrm>
            <a:off x="7408098" y="2994558"/>
            <a:ext cx="1115368" cy="1115368"/>
          </a:xfrm>
          <a:prstGeom prst="ellipse">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7" name="Oval 6">
            <a:extLst>
              <a:ext uri="{FF2B5EF4-FFF2-40B4-BE49-F238E27FC236}">
                <a16:creationId xmlns:a16="http://schemas.microsoft.com/office/drawing/2014/main" id="{D6D5CD76-CE49-43F9-BB3C-A2373846D57F}"/>
              </a:ext>
            </a:extLst>
          </p:cNvPr>
          <p:cNvSpPr/>
          <p:nvPr/>
        </p:nvSpPr>
        <p:spPr bwMode="auto">
          <a:xfrm>
            <a:off x="10119850" y="2994558"/>
            <a:ext cx="1115368" cy="1115368"/>
          </a:xfrm>
          <a:prstGeom prst="ellipse">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8" name="Oval 7">
            <a:extLst>
              <a:ext uri="{FF2B5EF4-FFF2-40B4-BE49-F238E27FC236}">
                <a16:creationId xmlns:a16="http://schemas.microsoft.com/office/drawing/2014/main" id="{9A64F742-00C5-41B3-976A-4D333DB0E8DF}"/>
              </a:ext>
            </a:extLst>
          </p:cNvPr>
          <p:cNvSpPr/>
          <p:nvPr/>
        </p:nvSpPr>
        <p:spPr bwMode="auto">
          <a:xfrm>
            <a:off x="6569432" y="4498092"/>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9" name="Oval 8">
            <a:extLst>
              <a:ext uri="{FF2B5EF4-FFF2-40B4-BE49-F238E27FC236}">
                <a16:creationId xmlns:a16="http://schemas.microsoft.com/office/drawing/2014/main" id="{9438C5ED-EC3D-4055-840E-C9BBA311808F}"/>
              </a:ext>
            </a:extLst>
          </p:cNvPr>
          <p:cNvSpPr/>
          <p:nvPr/>
        </p:nvSpPr>
        <p:spPr bwMode="auto">
          <a:xfrm>
            <a:off x="8344641" y="4498092"/>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0" name="Oval 9">
            <a:extLst>
              <a:ext uri="{FF2B5EF4-FFF2-40B4-BE49-F238E27FC236}">
                <a16:creationId xmlns:a16="http://schemas.microsoft.com/office/drawing/2014/main" id="{B9EECF40-3990-4CF7-B9A6-6AD9CEF17E1E}"/>
              </a:ext>
            </a:extLst>
          </p:cNvPr>
          <p:cNvSpPr/>
          <p:nvPr/>
        </p:nvSpPr>
        <p:spPr bwMode="auto">
          <a:xfrm>
            <a:off x="10119850" y="4498092"/>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1" name="TextBox 10">
            <a:extLst>
              <a:ext uri="{FF2B5EF4-FFF2-40B4-BE49-F238E27FC236}">
                <a16:creationId xmlns:a16="http://schemas.microsoft.com/office/drawing/2014/main" id="{E07E6E3E-E3CA-4AB4-87EE-D43DAF0DC7B4}"/>
              </a:ext>
            </a:extLst>
          </p:cNvPr>
          <p:cNvSpPr txBox="1"/>
          <p:nvPr/>
        </p:nvSpPr>
        <p:spPr>
          <a:xfrm>
            <a:off x="7480668" y="3244465"/>
            <a:ext cx="970228"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Sales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Group</a:t>
            </a:r>
          </a:p>
        </p:txBody>
      </p:sp>
      <p:sp>
        <p:nvSpPr>
          <p:cNvPr id="12" name="TextBox 11">
            <a:extLst>
              <a:ext uri="{FF2B5EF4-FFF2-40B4-BE49-F238E27FC236}">
                <a16:creationId xmlns:a16="http://schemas.microsoft.com/office/drawing/2014/main" id="{1B3A830D-EBDD-474B-943E-3F87821C4C02}"/>
              </a:ext>
            </a:extLst>
          </p:cNvPr>
          <p:cNvSpPr txBox="1"/>
          <p:nvPr/>
        </p:nvSpPr>
        <p:spPr>
          <a:xfrm>
            <a:off x="10192420" y="3244465"/>
            <a:ext cx="970228"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Eng.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Group</a:t>
            </a:r>
          </a:p>
        </p:txBody>
      </p:sp>
      <p:sp>
        <p:nvSpPr>
          <p:cNvPr id="13" name="TextBox 12">
            <a:extLst>
              <a:ext uri="{FF2B5EF4-FFF2-40B4-BE49-F238E27FC236}">
                <a16:creationId xmlns:a16="http://schemas.microsoft.com/office/drawing/2014/main" id="{A31F9B5B-61BF-4F24-B9D0-35D51CFA2CF8}"/>
              </a:ext>
            </a:extLst>
          </p:cNvPr>
          <p:cNvSpPr txBox="1"/>
          <p:nvPr/>
        </p:nvSpPr>
        <p:spPr>
          <a:xfrm>
            <a:off x="6642002" y="4901887"/>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Luis</a:t>
            </a:r>
          </a:p>
        </p:txBody>
      </p:sp>
      <p:sp>
        <p:nvSpPr>
          <p:cNvPr id="15" name="TextBox 14">
            <a:extLst>
              <a:ext uri="{FF2B5EF4-FFF2-40B4-BE49-F238E27FC236}">
                <a16:creationId xmlns:a16="http://schemas.microsoft.com/office/drawing/2014/main" id="{06FE6162-3AF7-4DD9-848D-B96850BD89BB}"/>
              </a:ext>
            </a:extLst>
          </p:cNvPr>
          <p:cNvSpPr txBox="1"/>
          <p:nvPr/>
        </p:nvSpPr>
        <p:spPr>
          <a:xfrm>
            <a:off x="8417211" y="4902259"/>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Andrew</a:t>
            </a:r>
          </a:p>
        </p:txBody>
      </p:sp>
      <p:sp>
        <p:nvSpPr>
          <p:cNvPr id="16" name="TextBox 15">
            <a:extLst>
              <a:ext uri="{FF2B5EF4-FFF2-40B4-BE49-F238E27FC236}">
                <a16:creationId xmlns:a16="http://schemas.microsoft.com/office/drawing/2014/main" id="{2332E508-9F86-4490-8A16-D1B3FA65FECA}"/>
              </a:ext>
            </a:extLst>
          </p:cNvPr>
          <p:cNvSpPr txBox="1"/>
          <p:nvPr/>
        </p:nvSpPr>
        <p:spPr>
          <a:xfrm>
            <a:off x="10192043" y="4901886"/>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Rimma</a:t>
            </a:r>
          </a:p>
        </p:txBody>
      </p:sp>
      <p:cxnSp>
        <p:nvCxnSpPr>
          <p:cNvPr id="18" name="Connector: Curved 17">
            <a:extLst>
              <a:ext uri="{FF2B5EF4-FFF2-40B4-BE49-F238E27FC236}">
                <a16:creationId xmlns:a16="http://schemas.microsoft.com/office/drawing/2014/main" id="{D07055F1-FD01-4ACD-9FEE-E499EE285B50}"/>
              </a:ext>
            </a:extLst>
          </p:cNvPr>
          <p:cNvCxnSpPr>
            <a:stCxn id="5" idx="4"/>
            <a:endCxn id="8" idx="0"/>
          </p:cNvCxnSpPr>
          <p:nvPr/>
        </p:nvCxnSpPr>
        <p:spPr>
          <a:xfrm rot="5400000">
            <a:off x="7352366" y="3884676"/>
            <a:ext cx="388166" cy="838666"/>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9" name="Connector: Curved 18">
            <a:extLst>
              <a:ext uri="{FF2B5EF4-FFF2-40B4-BE49-F238E27FC236}">
                <a16:creationId xmlns:a16="http://schemas.microsoft.com/office/drawing/2014/main" id="{FE33560B-356C-42F1-94AC-5D67D6113B75}"/>
              </a:ext>
            </a:extLst>
          </p:cNvPr>
          <p:cNvCxnSpPr>
            <a:cxnSpLocks/>
            <a:stCxn id="5" idx="4"/>
            <a:endCxn id="9" idx="0"/>
          </p:cNvCxnSpPr>
          <p:nvPr/>
        </p:nvCxnSpPr>
        <p:spPr>
          <a:xfrm rot="16200000" flipH="1">
            <a:off x="8239970" y="3835737"/>
            <a:ext cx="388166" cy="936543"/>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98BA056-3D4D-4697-914F-7CA9347E11E7}"/>
              </a:ext>
            </a:extLst>
          </p:cNvPr>
          <p:cNvCxnSpPr>
            <a:stCxn id="7" idx="4"/>
            <a:endCxn id="10" idx="0"/>
          </p:cNvCxnSpPr>
          <p:nvPr/>
        </p:nvCxnSpPr>
        <p:spPr>
          <a:xfrm>
            <a:off x="10677534" y="4109926"/>
            <a:ext cx="0" cy="388166"/>
          </a:xfrm>
          <a:prstGeom prst="straightConnector1">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FD20B159-FEC1-4FA5-B9E7-E2B055FBB004}"/>
              </a:ext>
            </a:extLst>
          </p:cNvPr>
          <p:cNvSpPr txBox="1"/>
          <p:nvPr/>
        </p:nvSpPr>
        <p:spPr>
          <a:xfrm>
            <a:off x="1067556" y="6172725"/>
            <a:ext cx="3710759"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C00000"/>
                </a:solidFill>
                <a:effectLst/>
                <a:uLnTx/>
                <a:uFillTx/>
                <a:latin typeface="Segoe UI"/>
                <a:ea typeface="+mn-ea"/>
                <a:cs typeface="+mn-cs"/>
              </a:rPr>
              <a:t>+ 1 table, 2 rows, 2 new columns</a:t>
            </a:r>
          </a:p>
        </p:txBody>
      </p:sp>
      <p:sp>
        <p:nvSpPr>
          <p:cNvPr id="28" name="TextBox 27">
            <a:extLst>
              <a:ext uri="{FF2B5EF4-FFF2-40B4-BE49-F238E27FC236}">
                <a16:creationId xmlns:a16="http://schemas.microsoft.com/office/drawing/2014/main" id="{76382A41-B741-4892-BABA-B4CDB53FA45E}"/>
              </a:ext>
            </a:extLst>
          </p:cNvPr>
          <p:cNvSpPr txBox="1"/>
          <p:nvPr/>
        </p:nvSpPr>
        <p:spPr>
          <a:xfrm>
            <a:off x="8043916" y="6133304"/>
            <a:ext cx="1716817"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B050"/>
                </a:solidFill>
                <a:effectLst/>
                <a:uLnTx/>
                <a:uFillTx/>
                <a:latin typeface="Segoe UI"/>
                <a:ea typeface="+mn-ea"/>
                <a:cs typeface="+mn-cs"/>
              </a:rPr>
              <a:t>+ 2 documents</a:t>
            </a:r>
          </a:p>
        </p:txBody>
      </p:sp>
      <p:cxnSp>
        <p:nvCxnSpPr>
          <p:cNvPr id="25" name="Connector: Curved 24">
            <a:extLst>
              <a:ext uri="{FF2B5EF4-FFF2-40B4-BE49-F238E27FC236}">
                <a16:creationId xmlns:a16="http://schemas.microsoft.com/office/drawing/2014/main" id="{13FBD29A-BEF3-4FF2-92F9-962B87574F9A}"/>
              </a:ext>
            </a:extLst>
          </p:cNvPr>
          <p:cNvCxnSpPr>
            <a:cxnSpLocks/>
            <a:stCxn id="7" idx="4"/>
            <a:endCxn id="9" idx="0"/>
          </p:cNvCxnSpPr>
          <p:nvPr/>
        </p:nvCxnSpPr>
        <p:spPr>
          <a:xfrm rot="5400000">
            <a:off x="9595847" y="3416405"/>
            <a:ext cx="388166" cy="1775209"/>
          </a:xfrm>
          <a:prstGeom prst="curvedConnector3">
            <a:avLst>
              <a:gd name="adj1" fmla="val 50000"/>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aphicFrame>
        <p:nvGraphicFramePr>
          <p:cNvPr id="30" name="Table 29">
            <a:extLst>
              <a:ext uri="{FF2B5EF4-FFF2-40B4-BE49-F238E27FC236}">
                <a16:creationId xmlns:a16="http://schemas.microsoft.com/office/drawing/2014/main" id="{7CEBA0C6-DB2D-4984-B440-4F46E5CBE84F}"/>
              </a:ext>
            </a:extLst>
          </p:cNvPr>
          <p:cNvGraphicFramePr>
            <a:graphicFrameLocks noGrp="1"/>
          </p:cNvGraphicFramePr>
          <p:nvPr>
            <p:extLst>
              <p:ext uri="{D42A27DB-BD31-4B8C-83A1-F6EECF244321}">
                <p14:modId xmlns:p14="http://schemas.microsoft.com/office/powerpoint/2010/main" val="1685486104"/>
              </p:ext>
            </p:extLst>
          </p:nvPr>
        </p:nvGraphicFramePr>
        <p:xfrm>
          <a:off x="3027130" y="1774391"/>
          <a:ext cx="2868834" cy="2438400"/>
        </p:xfrm>
        <a:graphic>
          <a:graphicData uri="http://schemas.openxmlformats.org/drawingml/2006/table">
            <a:tbl>
              <a:tblPr firstRow="1" bandRow="1">
                <a:tableStyleId>{5C22544A-7EE6-4342-B048-85BDC9FD1C3A}</a:tableStyleId>
              </a:tblPr>
              <a:tblGrid>
                <a:gridCol w="1576365">
                  <a:extLst>
                    <a:ext uri="{9D8B030D-6E8A-4147-A177-3AD203B41FA5}">
                      <a16:colId xmlns:a16="http://schemas.microsoft.com/office/drawing/2014/main" val="44802743"/>
                    </a:ext>
                  </a:extLst>
                </a:gridCol>
                <a:gridCol w="1292469">
                  <a:extLst>
                    <a:ext uri="{9D8B030D-6E8A-4147-A177-3AD203B41FA5}">
                      <a16:colId xmlns:a16="http://schemas.microsoft.com/office/drawing/2014/main" val="3282254975"/>
                    </a:ext>
                  </a:extLst>
                </a:gridCol>
              </a:tblGrid>
              <a:tr h="241605">
                <a:tc>
                  <a:txBody>
                    <a:bodyPr/>
                    <a:lstStyle/>
                    <a:p>
                      <a:pPr algn="ctr"/>
                      <a:r>
                        <a:rPr lang="en-US" sz="1400"/>
                        <a:t>FK Employee ID</a:t>
                      </a:r>
                    </a:p>
                  </a:txBody>
                  <a:tcPr/>
                </a:tc>
                <a:tc>
                  <a:txBody>
                    <a:bodyPr/>
                    <a:lstStyle/>
                    <a:p>
                      <a:pPr algn="ctr"/>
                      <a:r>
                        <a:rPr lang="en-US" sz="1400"/>
                        <a:t>FK Group ID</a:t>
                      </a:r>
                    </a:p>
                  </a:txBody>
                  <a:tcPr/>
                </a:tc>
                <a:extLst>
                  <a:ext uri="{0D108BD9-81ED-4DB2-BD59-A6C34878D82A}">
                    <a16:rowId xmlns:a16="http://schemas.microsoft.com/office/drawing/2014/main" val="3837887274"/>
                  </a:ext>
                </a:extLst>
              </a:tr>
              <a:tr h="260851">
                <a:tc>
                  <a:txBody>
                    <a:bodyPr/>
                    <a:lstStyle/>
                    <a:p>
                      <a:pPr algn="l"/>
                      <a:r>
                        <a:rPr lang="en-US" sz="1400"/>
                        <a:t>1</a:t>
                      </a:r>
                    </a:p>
                  </a:txBody>
                  <a:tcPr/>
                </a:tc>
                <a:tc>
                  <a:txBody>
                    <a:bodyPr/>
                    <a:lstStyle/>
                    <a:p>
                      <a:pPr algn="l"/>
                      <a:r>
                        <a:rPr lang="en-US" sz="1400"/>
                        <a:t>1</a:t>
                      </a:r>
                    </a:p>
                  </a:txBody>
                  <a:tcPr/>
                </a:tc>
                <a:extLst>
                  <a:ext uri="{0D108BD9-81ED-4DB2-BD59-A6C34878D82A}">
                    <a16:rowId xmlns:a16="http://schemas.microsoft.com/office/drawing/2014/main" val="4062222206"/>
                  </a:ext>
                </a:extLst>
              </a:tr>
              <a:tr h="260851">
                <a:tc>
                  <a:txBody>
                    <a:bodyPr/>
                    <a:lstStyle/>
                    <a:p>
                      <a:pPr algn="l"/>
                      <a:r>
                        <a:rPr lang="en-US" sz="1400"/>
                        <a:t>2</a:t>
                      </a:r>
                    </a:p>
                  </a:txBody>
                  <a:tcPr/>
                </a:tc>
                <a:tc>
                  <a:txBody>
                    <a:bodyPr/>
                    <a:lstStyle/>
                    <a:p>
                      <a:pPr algn="l"/>
                      <a:r>
                        <a:rPr lang="en-US" sz="1400"/>
                        <a:t>2</a:t>
                      </a:r>
                    </a:p>
                  </a:txBody>
                  <a:tcPr/>
                </a:tc>
                <a:extLst>
                  <a:ext uri="{0D108BD9-81ED-4DB2-BD59-A6C34878D82A}">
                    <a16:rowId xmlns:a16="http://schemas.microsoft.com/office/drawing/2014/main" val="1580133615"/>
                  </a:ext>
                </a:extLst>
              </a:tr>
              <a:tr h="260851">
                <a:tc>
                  <a:txBody>
                    <a:bodyPr/>
                    <a:lstStyle/>
                    <a:p>
                      <a:pPr algn="l"/>
                      <a:r>
                        <a:rPr lang="en-US" sz="1400"/>
                        <a:t>3</a:t>
                      </a:r>
                    </a:p>
                  </a:txBody>
                  <a:tcPr/>
                </a:tc>
                <a:tc>
                  <a:txBody>
                    <a:bodyPr/>
                    <a:lstStyle/>
                    <a:p>
                      <a:pPr algn="l"/>
                      <a:r>
                        <a:rPr lang="en-US" sz="1400"/>
                        <a:t>1</a:t>
                      </a:r>
                    </a:p>
                  </a:txBody>
                  <a:tcPr/>
                </a:tc>
                <a:extLst>
                  <a:ext uri="{0D108BD9-81ED-4DB2-BD59-A6C34878D82A}">
                    <a16:rowId xmlns:a16="http://schemas.microsoft.com/office/drawing/2014/main" val="1528129079"/>
                  </a:ext>
                </a:extLst>
              </a:tr>
              <a:tr h="260851">
                <a:tc>
                  <a:txBody>
                    <a:bodyPr/>
                    <a:lstStyle/>
                    <a:p>
                      <a:pPr algn="l"/>
                      <a:r>
                        <a:rPr lang="en-US" sz="1400"/>
                        <a:t>3</a:t>
                      </a:r>
                    </a:p>
                  </a:txBody>
                  <a:tcPr/>
                </a:tc>
                <a:tc>
                  <a:txBody>
                    <a:bodyPr/>
                    <a:lstStyle/>
                    <a:p>
                      <a:pPr algn="l"/>
                      <a:r>
                        <a:rPr lang="en-US" sz="1400"/>
                        <a:t>2</a:t>
                      </a:r>
                    </a:p>
                  </a:txBody>
                  <a:tcPr/>
                </a:tc>
                <a:extLst>
                  <a:ext uri="{0D108BD9-81ED-4DB2-BD59-A6C34878D82A}">
                    <a16:rowId xmlns:a16="http://schemas.microsoft.com/office/drawing/2014/main" val="3076666235"/>
                  </a:ext>
                </a:extLst>
              </a:tr>
              <a:tr h="260851">
                <a:tc>
                  <a:txBody>
                    <a:bodyPr/>
                    <a:lstStyle/>
                    <a:p>
                      <a:pPr algn="l"/>
                      <a:r>
                        <a:rPr lang="en-US" sz="1400"/>
                        <a:t>1</a:t>
                      </a:r>
                    </a:p>
                  </a:txBody>
                  <a:tcPr/>
                </a:tc>
                <a:tc>
                  <a:txBody>
                    <a:bodyPr/>
                    <a:lstStyle/>
                    <a:p>
                      <a:pPr algn="l"/>
                      <a:r>
                        <a:rPr lang="en-US" sz="1400"/>
                        <a:t>3</a:t>
                      </a:r>
                    </a:p>
                  </a:txBody>
                  <a:tcPr/>
                </a:tc>
                <a:extLst>
                  <a:ext uri="{0D108BD9-81ED-4DB2-BD59-A6C34878D82A}">
                    <a16:rowId xmlns:a16="http://schemas.microsoft.com/office/drawing/2014/main" val="3474179632"/>
                  </a:ext>
                </a:extLst>
              </a:tr>
              <a:tr h="260851">
                <a:tc>
                  <a:txBody>
                    <a:bodyPr/>
                    <a:lstStyle/>
                    <a:p>
                      <a:pPr algn="l"/>
                      <a:r>
                        <a:rPr lang="en-US" sz="1400"/>
                        <a:t>1</a:t>
                      </a:r>
                    </a:p>
                  </a:txBody>
                  <a:tcPr/>
                </a:tc>
                <a:tc>
                  <a:txBody>
                    <a:bodyPr/>
                    <a:lstStyle/>
                    <a:p>
                      <a:pPr algn="l"/>
                      <a:r>
                        <a:rPr lang="en-US" sz="1400"/>
                        <a:t>3</a:t>
                      </a:r>
                    </a:p>
                  </a:txBody>
                  <a:tcPr/>
                </a:tc>
                <a:extLst>
                  <a:ext uri="{0D108BD9-81ED-4DB2-BD59-A6C34878D82A}">
                    <a16:rowId xmlns:a16="http://schemas.microsoft.com/office/drawing/2014/main" val="1782701039"/>
                  </a:ext>
                </a:extLst>
              </a:tr>
              <a:tr h="260851">
                <a:tc>
                  <a:txBody>
                    <a:bodyPr/>
                    <a:lstStyle/>
                    <a:p>
                      <a:pPr algn="l"/>
                      <a:r>
                        <a:rPr lang="en-US" sz="1400"/>
                        <a:t>1</a:t>
                      </a:r>
                    </a:p>
                  </a:txBody>
                  <a:tcPr/>
                </a:tc>
                <a:tc>
                  <a:txBody>
                    <a:bodyPr/>
                    <a:lstStyle/>
                    <a:p>
                      <a:pPr algn="l"/>
                      <a:r>
                        <a:rPr lang="en-US" sz="1400"/>
                        <a:t>3</a:t>
                      </a:r>
                    </a:p>
                  </a:txBody>
                  <a:tcPr/>
                </a:tc>
                <a:extLst>
                  <a:ext uri="{0D108BD9-81ED-4DB2-BD59-A6C34878D82A}">
                    <a16:rowId xmlns:a16="http://schemas.microsoft.com/office/drawing/2014/main" val="1235345823"/>
                  </a:ext>
                </a:extLst>
              </a:tr>
            </a:tbl>
          </a:graphicData>
        </a:graphic>
      </p:graphicFrame>
      <p:graphicFrame>
        <p:nvGraphicFramePr>
          <p:cNvPr id="31" name="Table 30">
            <a:extLst>
              <a:ext uri="{FF2B5EF4-FFF2-40B4-BE49-F238E27FC236}">
                <a16:creationId xmlns:a16="http://schemas.microsoft.com/office/drawing/2014/main" id="{4AAE0B6C-9529-451C-B95C-865D5B96CEAC}"/>
              </a:ext>
            </a:extLst>
          </p:cNvPr>
          <p:cNvGraphicFramePr>
            <a:graphicFrameLocks noGrp="1"/>
          </p:cNvGraphicFramePr>
          <p:nvPr>
            <p:extLst>
              <p:ext uri="{D42A27DB-BD31-4B8C-83A1-F6EECF244321}">
                <p14:modId xmlns:p14="http://schemas.microsoft.com/office/powerpoint/2010/main" val="2054995035"/>
              </p:ext>
            </p:extLst>
          </p:nvPr>
        </p:nvGraphicFramePr>
        <p:xfrm>
          <a:off x="584198" y="3287999"/>
          <a:ext cx="2322058" cy="1219200"/>
        </p:xfrm>
        <a:graphic>
          <a:graphicData uri="http://schemas.openxmlformats.org/drawingml/2006/table">
            <a:tbl>
              <a:tblPr firstRow="1" bandRow="1">
                <a:tableStyleId>{5C22544A-7EE6-4342-B048-85BDC9FD1C3A}</a:tableStyleId>
              </a:tblPr>
              <a:tblGrid>
                <a:gridCol w="980833">
                  <a:extLst>
                    <a:ext uri="{9D8B030D-6E8A-4147-A177-3AD203B41FA5}">
                      <a16:colId xmlns:a16="http://schemas.microsoft.com/office/drawing/2014/main" val="44802743"/>
                    </a:ext>
                  </a:extLst>
                </a:gridCol>
                <a:gridCol w="1341225">
                  <a:extLst>
                    <a:ext uri="{9D8B030D-6E8A-4147-A177-3AD203B41FA5}">
                      <a16:colId xmlns:a16="http://schemas.microsoft.com/office/drawing/2014/main" val="3282254975"/>
                    </a:ext>
                  </a:extLst>
                </a:gridCol>
              </a:tblGrid>
              <a:tr h="304225">
                <a:tc>
                  <a:txBody>
                    <a:bodyPr/>
                    <a:lstStyle/>
                    <a:p>
                      <a:pPr algn="ctr"/>
                      <a:r>
                        <a:rPr lang="en-US" sz="1400"/>
                        <a:t>Group ID</a:t>
                      </a:r>
                    </a:p>
                  </a:txBody>
                  <a:tcPr/>
                </a:tc>
                <a:tc>
                  <a:txBody>
                    <a:bodyPr/>
                    <a:lstStyle/>
                    <a:p>
                      <a:pPr algn="ctr"/>
                      <a:r>
                        <a:rPr lang="en-US" sz="1400"/>
                        <a:t>Name</a:t>
                      </a:r>
                    </a:p>
                  </a:txBody>
                  <a:tcPr/>
                </a:tc>
                <a:extLst>
                  <a:ext uri="{0D108BD9-81ED-4DB2-BD59-A6C34878D82A}">
                    <a16:rowId xmlns:a16="http://schemas.microsoft.com/office/drawing/2014/main" val="3837887274"/>
                  </a:ext>
                </a:extLst>
              </a:tr>
              <a:tr h="270381">
                <a:tc>
                  <a:txBody>
                    <a:bodyPr/>
                    <a:lstStyle/>
                    <a:p>
                      <a:pPr algn="l"/>
                      <a:r>
                        <a:rPr lang="en-US" sz="1400"/>
                        <a:t>1</a:t>
                      </a:r>
                    </a:p>
                  </a:txBody>
                  <a:tcPr/>
                </a:tc>
                <a:tc>
                  <a:txBody>
                    <a:bodyPr/>
                    <a:lstStyle/>
                    <a:p>
                      <a:pPr algn="l"/>
                      <a:r>
                        <a:rPr lang="en-US" sz="1400"/>
                        <a:t>Sales</a:t>
                      </a:r>
                    </a:p>
                  </a:txBody>
                  <a:tcPr/>
                </a:tc>
                <a:extLst>
                  <a:ext uri="{0D108BD9-81ED-4DB2-BD59-A6C34878D82A}">
                    <a16:rowId xmlns:a16="http://schemas.microsoft.com/office/drawing/2014/main" val="4062222206"/>
                  </a:ext>
                </a:extLst>
              </a:tr>
              <a:tr h="270381">
                <a:tc>
                  <a:txBody>
                    <a:bodyPr/>
                    <a:lstStyle/>
                    <a:p>
                      <a:pPr algn="l"/>
                      <a:r>
                        <a:rPr lang="en-US" sz="1400"/>
                        <a:t>2</a:t>
                      </a:r>
                    </a:p>
                  </a:txBody>
                  <a:tcPr/>
                </a:tc>
                <a:tc>
                  <a:txBody>
                    <a:bodyPr/>
                    <a:lstStyle/>
                    <a:p>
                      <a:pPr algn="l"/>
                      <a:r>
                        <a:rPr lang="en-US" sz="1400"/>
                        <a:t>Engineering</a:t>
                      </a:r>
                    </a:p>
                  </a:txBody>
                  <a:tcPr/>
                </a:tc>
                <a:extLst>
                  <a:ext uri="{0D108BD9-81ED-4DB2-BD59-A6C34878D82A}">
                    <a16:rowId xmlns:a16="http://schemas.microsoft.com/office/drawing/2014/main" val="1580133615"/>
                  </a:ext>
                </a:extLst>
              </a:tr>
              <a:tr h="270381">
                <a:tc>
                  <a:txBody>
                    <a:bodyPr/>
                    <a:lstStyle/>
                    <a:p>
                      <a:pPr algn="l"/>
                      <a:r>
                        <a:rPr lang="en-US" sz="1400"/>
                        <a:t>3</a:t>
                      </a:r>
                    </a:p>
                  </a:txBody>
                  <a:tcPr/>
                </a:tc>
                <a:tc>
                  <a:txBody>
                    <a:bodyPr/>
                    <a:lstStyle/>
                    <a:p>
                      <a:pPr algn="l"/>
                      <a:r>
                        <a:rPr lang="en-US" sz="1400"/>
                        <a:t>Azure</a:t>
                      </a:r>
                    </a:p>
                  </a:txBody>
                  <a:tcPr/>
                </a:tc>
                <a:extLst>
                  <a:ext uri="{0D108BD9-81ED-4DB2-BD59-A6C34878D82A}">
                    <a16:rowId xmlns:a16="http://schemas.microsoft.com/office/drawing/2014/main" val="1262504674"/>
                  </a:ext>
                </a:extLst>
              </a:tr>
            </a:tbl>
          </a:graphicData>
        </a:graphic>
      </p:graphicFrame>
      <p:sp>
        <p:nvSpPr>
          <p:cNvPr id="22" name="Oval 21">
            <a:extLst>
              <a:ext uri="{FF2B5EF4-FFF2-40B4-BE49-F238E27FC236}">
                <a16:creationId xmlns:a16="http://schemas.microsoft.com/office/drawing/2014/main" id="{A11ABF95-05B1-4D2E-AD45-E7AE1963CC1D}"/>
              </a:ext>
            </a:extLst>
          </p:cNvPr>
          <p:cNvSpPr/>
          <p:nvPr/>
        </p:nvSpPr>
        <p:spPr bwMode="auto">
          <a:xfrm>
            <a:off x="8829755" y="1475361"/>
            <a:ext cx="1115368" cy="1115368"/>
          </a:xfrm>
          <a:prstGeom prst="ellipse">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23" name="TextBox 22">
            <a:extLst>
              <a:ext uri="{FF2B5EF4-FFF2-40B4-BE49-F238E27FC236}">
                <a16:creationId xmlns:a16="http://schemas.microsoft.com/office/drawing/2014/main" id="{3CCCCBA0-0ED4-4731-96D3-84B2A640C4D0}"/>
              </a:ext>
            </a:extLst>
          </p:cNvPr>
          <p:cNvSpPr txBox="1"/>
          <p:nvPr/>
        </p:nvSpPr>
        <p:spPr>
          <a:xfrm>
            <a:off x="8902325" y="1882277"/>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Azure</a:t>
            </a:r>
          </a:p>
        </p:txBody>
      </p:sp>
      <p:cxnSp>
        <p:nvCxnSpPr>
          <p:cNvPr id="24" name="Connector: Curved 23">
            <a:extLst>
              <a:ext uri="{FF2B5EF4-FFF2-40B4-BE49-F238E27FC236}">
                <a16:creationId xmlns:a16="http://schemas.microsoft.com/office/drawing/2014/main" id="{30CC5BE3-6D80-4944-A7E5-E31FA8A708D3}"/>
              </a:ext>
            </a:extLst>
          </p:cNvPr>
          <p:cNvCxnSpPr>
            <a:cxnSpLocks/>
            <a:stCxn id="22" idx="4"/>
            <a:endCxn id="7" idx="0"/>
          </p:cNvCxnSpPr>
          <p:nvPr/>
        </p:nvCxnSpPr>
        <p:spPr>
          <a:xfrm rot="16200000" flipH="1">
            <a:off x="9830572" y="2147595"/>
            <a:ext cx="403829" cy="1290095"/>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9" name="Connector: Curved 28">
            <a:extLst>
              <a:ext uri="{FF2B5EF4-FFF2-40B4-BE49-F238E27FC236}">
                <a16:creationId xmlns:a16="http://schemas.microsoft.com/office/drawing/2014/main" id="{F317F379-F394-405D-B51C-3FB95D20F52D}"/>
              </a:ext>
            </a:extLst>
          </p:cNvPr>
          <p:cNvCxnSpPr>
            <a:cxnSpLocks/>
            <a:stCxn id="22" idx="4"/>
            <a:endCxn id="5" idx="0"/>
          </p:cNvCxnSpPr>
          <p:nvPr/>
        </p:nvCxnSpPr>
        <p:spPr>
          <a:xfrm rot="5400000">
            <a:off x="8474697" y="2081815"/>
            <a:ext cx="403829" cy="1421657"/>
          </a:xfrm>
          <a:prstGeom prst="curvedConnector3">
            <a:avLst>
              <a:gd name="adj1" fmla="val 50000"/>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aphicFrame>
        <p:nvGraphicFramePr>
          <p:cNvPr id="32" name="Table 31">
            <a:extLst>
              <a:ext uri="{FF2B5EF4-FFF2-40B4-BE49-F238E27FC236}">
                <a16:creationId xmlns:a16="http://schemas.microsoft.com/office/drawing/2014/main" id="{262E511D-49A7-4155-99C1-47CC0E8C7B58}"/>
              </a:ext>
            </a:extLst>
          </p:cNvPr>
          <p:cNvGraphicFramePr>
            <a:graphicFrameLocks noGrp="1"/>
          </p:cNvGraphicFramePr>
          <p:nvPr>
            <p:extLst>
              <p:ext uri="{D42A27DB-BD31-4B8C-83A1-F6EECF244321}">
                <p14:modId xmlns:p14="http://schemas.microsoft.com/office/powerpoint/2010/main" val="324518210"/>
              </p:ext>
            </p:extLst>
          </p:nvPr>
        </p:nvGraphicFramePr>
        <p:xfrm>
          <a:off x="584198" y="4656076"/>
          <a:ext cx="2322058" cy="1096678"/>
        </p:xfrm>
        <a:graphic>
          <a:graphicData uri="http://schemas.openxmlformats.org/drawingml/2006/table">
            <a:tbl>
              <a:tblPr firstRow="1" bandRow="1">
                <a:tableStyleId>{5C22544A-7EE6-4342-B048-85BDC9FD1C3A}</a:tableStyleId>
              </a:tblPr>
              <a:tblGrid>
                <a:gridCol w="989624">
                  <a:extLst>
                    <a:ext uri="{9D8B030D-6E8A-4147-A177-3AD203B41FA5}">
                      <a16:colId xmlns:a16="http://schemas.microsoft.com/office/drawing/2014/main" val="44802743"/>
                    </a:ext>
                  </a:extLst>
                </a:gridCol>
                <a:gridCol w="1332434">
                  <a:extLst>
                    <a:ext uri="{9D8B030D-6E8A-4147-A177-3AD203B41FA5}">
                      <a16:colId xmlns:a16="http://schemas.microsoft.com/office/drawing/2014/main" val="3282254975"/>
                    </a:ext>
                  </a:extLst>
                </a:gridCol>
              </a:tblGrid>
              <a:tr h="417273">
                <a:tc>
                  <a:txBody>
                    <a:bodyPr/>
                    <a:lstStyle/>
                    <a:p>
                      <a:pPr algn="ctr"/>
                      <a:r>
                        <a:rPr lang="en-US" sz="1200"/>
                        <a:t>FK Group ID</a:t>
                      </a:r>
                    </a:p>
                  </a:txBody>
                  <a:tcPr/>
                </a:tc>
                <a:tc>
                  <a:txBody>
                    <a:bodyPr/>
                    <a:lstStyle/>
                    <a:p>
                      <a:pPr algn="ctr"/>
                      <a:r>
                        <a:rPr lang="en-US" sz="1200"/>
                        <a:t>FK Nested Group ID</a:t>
                      </a:r>
                    </a:p>
                  </a:txBody>
                  <a:tcPr/>
                </a:tc>
                <a:extLst>
                  <a:ext uri="{0D108BD9-81ED-4DB2-BD59-A6C34878D82A}">
                    <a16:rowId xmlns:a16="http://schemas.microsoft.com/office/drawing/2014/main" val="3837887274"/>
                  </a:ext>
                </a:extLst>
              </a:tr>
              <a:tr h="319739">
                <a:tc>
                  <a:txBody>
                    <a:bodyPr/>
                    <a:lstStyle/>
                    <a:p>
                      <a:pPr algn="l"/>
                      <a:r>
                        <a:rPr lang="en-US" sz="1400"/>
                        <a:t>1</a:t>
                      </a:r>
                    </a:p>
                  </a:txBody>
                  <a:tcPr/>
                </a:tc>
                <a:tc>
                  <a:txBody>
                    <a:bodyPr/>
                    <a:lstStyle/>
                    <a:p>
                      <a:pPr algn="l"/>
                      <a:r>
                        <a:rPr lang="en-US" sz="1400"/>
                        <a:t>3</a:t>
                      </a:r>
                    </a:p>
                  </a:txBody>
                  <a:tcPr/>
                </a:tc>
                <a:extLst>
                  <a:ext uri="{0D108BD9-81ED-4DB2-BD59-A6C34878D82A}">
                    <a16:rowId xmlns:a16="http://schemas.microsoft.com/office/drawing/2014/main" val="4062222206"/>
                  </a:ext>
                </a:extLst>
              </a:tr>
              <a:tr h="319739">
                <a:tc>
                  <a:txBody>
                    <a:bodyPr/>
                    <a:lstStyle/>
                    <a:p>
                      <a:pPr algn="l"/>
                      <a:r>
                        <a:rPr lang="en-US" sz="1400"/>
                        <a:t>2</a:t>
                      </a:r>
                    </a:p>
                  </a:txBody>
                  <a:tcPr/>
                </a:tc>
                <a:tc>
                  <a:txBody>
                    <a:bodyPr/>
                    <a:lstStyle/>
                    <a:p>
                      <a:pPr algn="l"/>
                      <a:r>
                        <a:rPr lang="en-US" sz="1400"/>
                        <a:t>3</a:t>
                      </a:r>
                    </a:p>
                  </a:txBody>
                  <a:tcPr/>
                </a:tc>
                <a:extLst>
                  <a:ext uri="{0D108BD9-81ED-4DB2-BD59-A6C34878D82A}">
                    <a16:rowId xmlns:a16="http://schemas.microsoft.com/office/drawing/2014/main" val="1580133615"/>
                  </a:ext>
                </a:extLst>
              </a:tr>
            </a:tbl>
          </a:graphicData>
        </a:graphic>
      </p:graphicFrame>
      <p:cxnSp>
        <p:nvCxnSpPr>
          <p:cNvPr id="33" name="Connector: Curved 32">
            <a:extLst>
              <a:ext uri="{FF2B5EF4-FFF2-40B4-BE49-F238E27FC236}">
                <a16:creationId xmlns:a16="http://schemas.microsoft.com/office/drawing/2014/main" id="{0C158E0D-02A9-4440-A169-903A2111A2DA}"/>
              </a:ext>
            </a:extLst>
          </p:cNvPr>
          <p:cNvCxnSpPr>
            <a:cxnSpLocks/>
            <a:stCxn id="10" idx="4"/>
            <a:endCxn id="9" idx="4"/>
          </p:cNvCxnSpPr>
          <p:nvPr/>
        </p:nvCxnSpPr>
        <p:spPr>
          <a:xfrm rot="5400000">
            <a:off x="9789930" y="4725856"/>
            <a:ext cx="12700" cy="1775209"/>
          </a:xfrm>
          <a:prstGeom prst="curvedConnector3">
            <a:avLst>
              <a:gd name="adj1" fmla="val 1800000"/>
            </a:avLst>
          </a:prstGeom>
          <a:ln w="28575">
            <a:solidFill>
              <a:srgbClr val="00B05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 name="Connector: Curved 33">
            <a:extLst>
              <a:ext uri="{FF2B5EF4-FFF2-40B4-BE49-F238E27FC236}">
                <a16:creationId xmlns:a16="http://schemas.microsoft.com/office/drawing/2014/main" id="{0439B7A2-F2D3-4628-AA4A-DF0AAF0C7112}"/>
              </a:ext>
            </a:extLst>
          </p:cNvPr>
          <p:cNvCxnSpPr>
            <a:cxnSpLocks/>
          </p:cNvCxnSpPr>
          <p:nvPr/>
        </p:nvCxnSpPr>
        <p:spPr>
          <a:xfrm rot="5400000">
            <a:off x="8886153" y="3838252"/>
            <a:ext cx="12700" cy="3550418"/>
          </a:xfrm>
          <a:prstGeom prst="curvedConnector3">
            <a:avLst>
              <a:gd name="adj1" fmla="val 3232260"/>
            </a:avLst>
          </a:prstGeom>
          <a:ln w="28575">
            <a:solidFill>
              <a:srgbClr val="00B05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B7190D5B-D902-41EB-B9FA-DE4BA52DD1E4}"/>
              </a:ext>
            </a:extLst>
          </p:cNvPr>
          <p:cNvSpPr txBox="1"/>
          <p:nvPr/>
        </p:nvSpPr>
        <p:spPr>
          <a:xfrm>
            <a:off x="8483940" y="5791919"/>
            <a:ext cx="836768" cy="1692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err="1">
                <a:ln>
                  <a:noFill/>
                </a:ln>
                <a:solidFill>
                  <a:srgbClr val="00B050"/>
                </a:solidFill>
                <a:effectLst/>
                <a:uLnTx/>
                <a:uFillTx/>
                <a:latin typeface="Segoe UI"/>
                <a:ea typeface="+mn-ea"/>
                <a:cs typeface="+mn-cs"/>
              </a:rPr>
              <a:t>directReports</a:t>
            </a:r>
            <a:endParaRPr kumimoji="0" lang="en-US" sz="1100" b="0" i="0" u="none" strike="noStrike" kern="1200" cap="none" spc="0" normalizeH="0" baseline="0" noProof="0">
              <a:ln>
                <a:noFill/>
              </a:ln>
              <a:solidFill>
                <a:srgbClr val="00B050"/>
              </a:solidFill>
              <a:effectLst/>
              <a:uLnTx/>
              <a:uFillTx/>
              <a:latin typeface="Segoe UI"/>
              <a:ea typeface="+mn-ea"/>
              <a:cs typeface="+mn-cs"/>
            </a:endParaRPr>
          </a:p>
        </p:txBody>
      </p:sp>
      <p:graphicFrame>
        <p:nvGraphicFramePr>
          <p:cNvPr id="36" name="Table 35">
            <a:extLst>
              <a:ext uri="{FF2B5EF4-FFF2-40B4-BE49-F238E27FC236}">
                <a16:creationId xmlns:a16="http://schemas.microsoft.com/office/drawing/2014/main" id="{FF01EAD4-5F55-4CAA-B23C-8E1EC1F9583E}"/>
              </a:ext>
            </a:extLst>
          </p:cNvPr>
          <p:cNvGraphicFramePr>
            <a:graphicFrameLocks noGrp="1"/>
          </p:cNvGraphicFramePr>
          <p:nvPr>
            <p:extLst>
              <p:ext uri="{D42A27DB-BD31-4B8C-83A1-F6EECF244321}">
                <p14:modId xmlns:p14="http://schemas.microsoft.com/office/powerpoint/2010/main" val="4140974870"/>
              </p:ext>
            </p:extLst>
          </p:nvPr>
        </p:nvGraphicFramePr>
        <p:xfrm>
          <a:off x="3024585" y="4656076"/>
          <a:ext cx="2868834" cy="1066800"/>
        </p:xfrm>
        <a:graphic>
          <a:graphicData uri="http://schemas.openxmlformats.org/drawingml/2006/table">
            <a:tbl>
              <a:tblPr firstRow="1" bandRow="1">
                <a:tableStyleId>{5C22544A-7EE6-4342-B048-85BDC9FD1C3A}</a:tableStyleId>
              </a:tblPr>
              <a:tblGrid>
                <a:gridCol w="1441907">
                  <a:extLst>
                    <a:ext uri="{9D8B030D-6E8A-4147-A177-3AD203B41FA5}">
                      <a16:colId xmlns:a16="http://schemas.microsoft.com/office/drawing/2014/main" val="44802743"/>
                    </a:ext>
                  </a:extLst>
                </a:gridCol>
                <a:gridCol w="1426927">
                  <a:extLst>
                    <a:ext uri="{9D8B030D-6E8A-4147-A177-3AD203B41FA5}">
                      <a16:colId xmlns:a16="http://schemas.microsoft.com/office/drawing/2014/main" val="3282254975"/>
                    </a:ext>
                  </a:extLst>
                </a:gridCol>
              </a:tblGrid>
              <a:tr h="375711">
                <a:tc>
                  <a:txBody>
                    <a:bodyPr/>
                    <a:lstStyle/>
                    <a:p>
                      <a:pPr algn="ctr"/>
                      <a:r>
                        <a:rPr lang="en-US" sz="1200"/>
                        <a:t>FK Employee ID</a:t>
                      </a:r>
                    </a:p>
                  </a:txBody>
                  <a:tcPr/>
                </a:tc>
                <a:tc>
                  <a:txBody>
                    <a:bodyPr/>
                    <a:lstStyle/>
                    <a:p>
                      <a:pPr algn="ctr"/>
                      <a:r>
                        <a:rPr lang="en-US" sz="1200"/>
                        <a:t>FK Report Employee ID</a:t>
                      </a:r>
                    </a:p>
                  </a:txBody>
                  <a:tcPr/>
                </a:tc>
                <a:extLst>
                  <a:ext uri="{0D108BD9-81ED-4DB2-BD59-A6C34878D82A}">
                    <a16:rowId xmlns:a16="http://schemas.microsoft.com/office/drawing/2014/main" val="3837887274"/>
                  </a:ext>
                </a:extLst>
              </a:tr>
              <a:tr h="275521">
                <a:tc>
                  <a:txBody>
                    <a:bodyPr/>
                    <a:lstStyle/>
                    <a:p>
                      <a:pPr algn="l"/>
                      <a:r>
                        <a:rPr lang="en-US" sz="1400"/>
                        <a:t>2</a:t>
                      </a:r>
                    </a:p>
                  </a:txBody>
                  <a:tcPr/>
                </a:tc>
                <a:tc>
                  <a:txBody>
                    <a:bodyPr/>
                    <a:lstStyle/>
                    <a:p>
                      <a:pPr algn="l"/>
                      <a:r>
                        <a:rPr lang="en-US" sz="1400"/>
                        <a:t>1</a:t>
                      </a:r>
                    </a:p>
                  </a:txBody>
                  <a:tcPr/>
                </a:tc>
                <a:extLst>
                  <a:ext uri="{0D108BD9-81ED-4DB2-BD59-A6C34878D82A}">
                    <a16:rowId xmlns:a16="http://schemas.microsoft.com/office/drawing/2014/main" val="4062222206"/>
                  </a:ext>
                </a:extLst>
              </a:tr>
              <a:tr h="275521">
                <a:tc>
                  <a:txBody>
                    <a:bodyPr/>
                    <a:lstStyle/>
                    <a:p>
                      <a:pPr algn="l"/>
                      <a:r>
                        <a:rPr lang="en-US" sz="1400"/>
                        <a:t>2</a:t>
                      </a:r>
                    </a:p>
                  </a:txBody>
                  <a:tcPr/>
                </a:tc>
                <a:tc>
                  <a:txBody>
                    <a:bodyPr/>
                    <a:lstStyle/>
                    <a:p>
                      <a:pPr algn="l"/>
                      <a:r>
                        <a:rPr lang="en-US" sz="1400"/>
                        <a:t>2</a:t>
                      </a:r>
                    </a:p>
                  </a:txBody>
                  <a:tcPr/>
                </a:tc>
                <a:extLst>
                  <a:ext uri="{0D108BD9-81ED-4DB2-BD59-A6C34878D82A}">
                    <a16:rowId xmlns:a16="http://schemas.microsoft.com/office/drawing/2014/main" val="1580133615"/>
                  </a:ext>
                </a:extLst>
              </a:tr>
            </a:tbl>
          </a:graphicData>
        </a:graphic>
      </p:graphicFrame>
      <p:sp>
        <p:nvSpPr>
          <p:cNvPr id="37" name="Title 16">
            <a:extLst>
              <a:ext uri="{FF2B5EF4-FFF2-40B4-BE49-F238E27FC236}">
                <a16:creationId xmlns:a16="http://schemas.microsoft.com/office/drawing/2014/main" id="{AB0BB750-3507-40DC-8A77-509B59164EC5}"/>
              </a:ext>
            </a:extLst>
          </p:cNvPr>
          <p:cNvSpPr>
            <a:spLocks noGrp="1"/>
          </p:cNvSpPr>
          <p:nvPr>
            <p:ph type="title"/>
          </p:nvPr>
        </p:nvSpPr>
        <p:spPr>
          <a:xfrm>
            <a:off x="588263" y="457200"/>
            <a:ext cx="11018520" cy="984885"/>
          </a:xfrm>
        </p:spPr>
        <p:txBody>
          <a:bodyPr>
            <a:normAutofit fontScale="90000"/>
          </a:bodyPr>
          <a:lstStyle/>
          <a:p>
            <a:r>
              <a:rPr lang="en-US"/>
              <a:t>Additional hierarchies</a:t>
            </a:r>
            <a:br>
              <a:rPr lang="en-US"/>
            </a:br>
            <a:r>
              <a:rPr lang="en-US" sz="2800">
                <a:latin typeface="+mn-lt"/>
              </a:rPr>
              <a:t>More than one hierarchical structure is represented in the database</a:t>
            </a:r>
            <a:endParaRPr lang="en-US">
              <a:latin typeface="+mn-lt"/>
            </a:endParaRPr>
          </a:p>
        </p:txBody>
      </p:sp>
      <p:pic>
        <p:nvPicPr>
          <p:cNvPr id="17" name="Audio 16">
            <a:hlinkClick r:id="" action="ppaction://media"/>
            <a:extLst>
              <a:ext uri="{FF2B5EF4-FFF2-40B4-BE49-F238E27FC236}">
                <a16:creationId xmlns:a16="http://schemas.microsoft.com/office/drawing/2014/main" id="{FAB7F9B1-9F50-455C-818C-B07015A9D73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997369956"/>
      </p:ext>
    </p:extLst>
  </p:cSld>
  <p:clrMapOvr>
    <a:masterClrMapping/>
  </p:clrMapOvr>
  <p:transition advTm="7259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6">
            <a:extLst>
              <a:ext uri="{FF2B5EF4-FFF2-40B4-BE49-F238E27FC236}">
                <a16:creationId xmlns:a16="http://schemas.microsoft.com/office/drawing/2014/main" id="{C8479B7A-91E0-47FD-A1C3-874ACA123F36}"/>
              </a:ext>
            </a:extLst>
          </p:cNvPr>
          <p:cNvSpPr>
            <a:spLocks noGrp="1"/>
          </p:cNvSpPr>
          <p:nvPr>
            <p:ph type="title"/>
          </p:nvPr>
        </p:nvSpPr>
        <p:spPr>
          <a:xfrm>
            <a:off x="588263" y="457200"/>
            <a:ext cx="11018520" cy="984885"/>
          </a:xfrm>
        </p:spPr>
        <p:txBody>
          <a:bodyPr>
            <a:normAutofit fontScale="90000"/>
          </a:bodyPr>
          <a:lstStyle/>
          <a:p>
            <a:r>
              <a:rPr lang="en-US"/>
              <a:t>Additional hierarchies</a:t>
            </a:r>
            <a:br>
              <a:rPr lang="en-US"/>
            </a:br>
            <a:r>
              <a:rPr lang="en-US" sz="2800">
                <a:latin typeface="+mn-lt"/>
              </a:rPr>
              <a:t>Query comparison: Obtain all managers from the Engineering Group</a:t>
            </a:r>
            <a:endParaRPr lang="en-US">
              <a:latin typeface="+mn-lt"/>
            </a:endParaRPr>
          </a:p>
        </p:txBody>
      </p:sp>
      <p:sp>
        <p:nvSpPr>
          <p:cNvPr id="6" name="TextBox 5">
            <a:extLst>
              <a:ext uri="{FF2B5EF4-FFF2-40B4-BE49-F238E27FC236}">
                <a16:creationId xmlns:a16="http://schemas.microsoft.com/office/drawing/2014/main" id="{9CBFDC1B-D5A4-4DB7-BFEA-D95C16B02099}"/>
              </a:ext>
            </a:extLst>
          </p:cNvPr>
          <p:cNvSpPr txBox="1"/>
          <p:nvPr/>
        </p:nvSpPr>
        <p:spPr>
          <a:xfrm>
            <a:off x="6408927" y="4854027"/>
            <a:ext cx="5197856" cy="1600438"/>
          </a:xfrm>
          <a:prstGeom prst="rect">
            <a:avLst/>
          </a:prstGeom>
          <a:solidFill>
            <a:schemeClr val="bg2">
              <a:lumMod val="10000"/>
            </a:schemeClr>
          </a:solidFill>
        </p:spPr>
        <p:txBody>
          <a:bodyPr wrap="square" lIns="365760" tIns="182880" rIns="365760" bIns="18288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g.V</a:t>
            </a: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r>
              <a:rPr kumimoji="0" lang="en-US" sz="20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'engineering'</a:t>
            </a: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.out(</a:t>
            </a:r>
            <a:r>
              <a:rPr kumimoji="0" lang="en-US" sz="20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'members'</a:t>
            </a: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.in(</a:t>
            </a:r>
            <a:r>
              <a:rPr kumimoji="0" lang="en-US" sz="20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a:t>
            </a:r>
            <a:r>
              <a:rPr kumimoji="0" lang="en-US" sz="2000" b="0" i="0" u="none" strike="noStrike" kern="1200" cap="none" spc="0" normalizeH="0" baseline="0" noProof="0" err="1">
                <a:ln>
                  <a:noFill/>
                </a:ln>
                <a:solidFill>
                  <a:srgbClr val="FF6600"/>
                </a:solidFill>
                <a:effectLst/>
                <a:uLnTx/>
                <a:uFillTx/>
                <a:latin typeface="Consolas" panose="020B0609020204030204" pitchFamily="49" charset="0"/>
                <a:ea typeface="+mn-ea"/>
                <a:cs typeface="+mn-cs"/>
              </a:rPr>
              <a:t>has_report</a:t>
            </a:r>
            <a:r>
              <a:rPr kumimoji="0" lang="en-US" sz="20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a:t>
            </a: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.values(</a:t>
            </a:r>
            <a:r>
              <a:rPr kumimoji="0" lang="en-US" sz="20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'id'</a:t>
            </a: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p:txBody>
      </p:sp>
      <p:pic>
        <p:nvPicPr>
          <p:cNvPr id="4" name="Picture 3">
            <a:extLst>
              <a:ext uri="{FF2B5EF4-FFF2-40B4-BE49-F238E27FC236}">
                <a16:creationId xmlns:a16="http://schemas.microsoft.com/office/drawing/2014/main" id="{E256A9D7-9F93-4BA3-87FF-AB0BE6162121}"/>
              </a:ext>
            </a:extLst>
          </p:cNvPr>
          <p:cNvPicPr>
            <a:picLocks noChangeAspect="1"/>
          </p:cNvPicPr>
          <p:nvPr/>
        </p:nvPicPr>
        <p:blipFill>
          <a:blip r:embed="rId4"/>
          <a:stretch>
            <a:fillRect/>
          </a:stretch>
        </p:blipFill>
        <p:spPr>
          <a:xfrm>
            <a:off x="1650154" y="1755345"/>
            <a:ext cx="3260076" cy="2459768"/>
          </a:xfrm>
          <a:prstGeom prst="rect">
            <a:avLst/>
          </a:prstGeom>
        </p:spPr>
      </p:pic>
      <p:pic>
        <p:nvPicPr>
          <p:cNvPr id="10" name="Picture 9">
            <a:extLst>
              <a:ext uri="{FF2B5EF4-FFF2-40B4-BE49-F238E27FC236}">
                <a16:creationId xmlns:a16="http://schemas.microsoft.com/office/drawing/2014/main" id="{680B3DFE-5C3F-41B0-9999-FB782190BC03}"/>
              </a:ext>
            </a:extLst>
          </p:cNvPr>
          <p:cNvPicPr>
            <a:picLocks noChangeAspect="1"/>
          </p:cNvPicPr>
          <p:nvPr/>
        </p:nvPicPr>
        <p:blipFill>
          <a:blip r:embed="rId5"/>
          <a:stretch>
            <a:fillRect/>
          </a:stretch>
        </p:blipFill>
        <p:spPr>
          <a:xfrm>
            <a:off x="7908262" y="1799303"/>
            <a:ext cx="2199996" cy="2545094"/>
          </a:xfrm>
          <a:prstGeom prst="rect">
            <a:avLst/>
          </a:prstGeom>
        </p:spPr>
      </p:pic>
      <p:pic>
        <p:nvPicPr>
          <p:cNvPr id="11" name="Audio 10">
            <a:hlinkClick r:id="" action="ppaction://media"/>
            <a:extLst>
              <a:ext uri="{FF2B5EF4-FFF2-40B4-BE49-F238E27FC236}">
                <a16:creationId xmlns:a16="http://schemas.microsoft.com/office/drawing/2014/main" id="{E0BE6EAB-3313-4111-89D1-8EB3A22457F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34800" y="6400800"/>
            <a:ext cx="304800" cy="304800"/>
          </a:xfrm>
          <a:prstGeom prst="rect">
            <a:avLst/>
          </a:prstGeom>
        </p:spPr>
      </p:pic>
      <p:sp>
        <p:nvSpPr>
          <p:cNvPr id="2" name="Rectangle 1">
            <a:extLst>
              <a:ext uri="{FF2B5EF4-FFF2-40B4-BE49-F238E27FC236}">
                <a16:creationId xmlns:a16="http://schemas.microsoft.com/office/drawing/2014/main" id="{F791B0D2-FEB7-4BBD-A6A6-BD93893A8A9A}"/>
              </a:ext>
            </a:extLst>
          </p:cNvPr>
          <p:cNvSpPr/>
          <p:nvPr/>
        </p:nvSpPr>
        <p:spPr>
          <a:xfrm>
            <a:off x="339773" y="4397276"/>
            <a:ext cx="5882272" cy="2308324"/>
          </a:xfrm>
          <a:prstGeom prst="rect">
            <a:avLst/>
          </a:prstGeom>
          <a:solidFill>
            <a:schemeClr val="bg2">
              <a:lumMod val="10000"/>
            </a:schemeClr>
          </a:solid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SELECT DISTINCT</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Employee_Name</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FROM</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v4_Employees 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INNER JOIN</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v4_Employee_Group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eg</a:t>
            </a:r>
            <a:endPar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    ON</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eg.FK_Employee_ID</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e.Employee_ID</a:t>
            </a:r>
            <a:endPar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INNER JOIN</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v4_Employee_Employee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ee</a:t>
            </a:r>
            <a:endPar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    ON</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ee.FK_Parent_Employee_ID</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e.Employee_ID</a:t>
            </a:r>
            <a:endPar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WHERE</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eg.FK_Group_ID</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    SELECT</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g.Group_ID</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FROM</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v4_Groups g</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    WHERE</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g.Group_Name</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1600" b="0" i="0" u="none" strike="noStrike" kern="1200" cap="none" spc="0" normalizeH="0" baseline="0" noProof="0">
                <a:ln>
                  <a:noFill/>
                </a:ln>
                <a:solidFill>
                  <a:srgbClr val="CE9178"/>
                </a:solidFill>
                <a:effectLst/>
                <a:uLnTx/>
                <a:uFillTx/>
                <a:latin typeface="Consolas" panose="020B0609020204030204" pitchFamily="49" charset="0"/>
                <a:ea typeface="+mn-ea"/>
                <a:cs typeface="+mn-cs"/>
              </a:rPr>
              <a:t>'Engineering'</a:t>
            </a:r>
            <a:endPar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752187090"/>
      </p:ext>
    </p:extLst>
  </p:cSld>
  <p:clrMapOvr>
    <a:masterClrMapping/>
  </p:clrMapOvr>
  <p:transition advTm="9027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E0747-FB5A-486C-BF6D-0A64ABDFD935}"/>
              </a:ext>
            </a:extLst>
          </p:cNvPr>
          <p:cNvSpPr>
            <a:spLocks noGrp="1"/>
          </p:cNvSpPr>
          <p:nvPr>
            <p:ph type="title"/>
          </p:nvPr>
        </p:nvSpPr>
        <p:spPr>
          <a:xfrm>
            <a:off x="584200" y="5583033"/>
            <a:ext cx="11018520" cy="553998"/>
          </a:xfrm>
        </p:spPr>
        <p:txBody>
          <a:bodyPr>
            <a:normAutofit fontScale="90000"/>
          </a:bodyPr>
          <a:lstStyle/>
          <a:p>
            <a:pPr algn="r"/>
            <a:r>
              <a:rPr lang="en-US">
                <a:solidFill>
                  <a:schemeClr val="tx1">
                    <a:lumMod val="75000"/>
                  </a:schemeClr>
                </a:solidFill>
              </a:rPr>
              <a:t>Epilogue: The learnings</a:t>
            </a:r>
          </a:p>
        </p:txBody>
      </p:sp>
    </p:spTree>
    <p:extLst>
      <p:ext uri="{BB962C8B-B14F-4D97-AF65-F5344CB8AC3E}">
        <p14:creationId xmlns:p14="http://schemas.microsoft.com/office/powerpoint/2010/main" val="285545510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900D9-700F-49F6-B78F-61CA6023F4C9}"/>
              </a:ext>
            </a:extLst>
          </p:cNvPr>
          <p:cNvSpPr>
            <a:spLocks noGrp="1"/>
          </p:cNvSpPr>
          <p:nvPr>
            <p:ph type="title"/>
          </p:nvPr>
        </p:nvSpPr>
        <p:spPr>
          <a:xfrm>
            <a:off x="588263" y="457200"/>
            <a:ext cx="11018520" cy="1107996"/>
          </a:xfrm>
        </p:spPr>
        <p:txBody>
          <a:bodyPr>
            <a:normAutofit fontScale="90000"/>
          </a:bodyPr>
          <a:lstStyle/>
          <a:p>
            <a:r>
              <a:rPr lang="en-US"/>
              <a:t>Cross-product complexity for relationship computation</a:t>
            </a:r>
          </a:p>
        </p:txBody>
      </p:sp>
      <p:graphicFrame>
        <p:nvGraphicFramePr>
          <p:cNvPr id="18" name="Table 17">
            <a:extLst>
              <a:ext uri="{FF2B5EF4-FFF2-40B4-BE49-F238E27FC236}">
                <a16:creationId xmlns:a16="http://schemas.microsoft.com/office/drawing/2014/main" id="{EEA8A45D-8536-477B-A04B-FA0FA93D5215}"/>
              </a:ext>
            </a:extLst>
          </p:cNvPr>
          <p:cNvGraphicFramePr>
            <a:graphicFrameLocks noGrp="1"/>
          </p:cNvGraphicFramePr>
          <p:nvPr/>
        </p:nvGraphicFramePr>
        <p:xfrm>
          <a:off x="1256402" y="3126796"/>
          <a:ext cx="2322058" cy="1616484"/>
        </p:xfrm>
        <a:graphic>
          <a:graphicData uri="http://schemas.openxmlformats.org/drawingml/2006/table">
            <a:tbl>
              <a:tblPr firstRow="1" bandRow="1">
                <a:tableStyleId>{21E4AEA4-8DFA-4A89-87EB-49C32662AFE0}</a:tableStyleId>
              </a:tblPr>
              <a:tblGrid>
                <a:gridCol w="1161029">
                  <a:extLst>
                    <a:ext uri="{9D8B030D-6E8A-4147-A177-3AD203B41FA5}">
                      <a16:colId xmlns:a16="http://schemas.microsoft.com/office/drawing/2014/main" val="44802743"/>
                    </a:ext>
                  </a:extLst>
                </a:gridCol>
                <a:gridCol w="1161029">
                  <a:extLst>
                    <a:ext uri="{9D8B030D-6E8A-4147-A177-3AD203B41FA5}">
                      <a16:colId xmlns:a16="http://schemas.microsoft.com/office/drawing/2014/main" val="3282254975"/>
                    </a:ext>
                  </a:extLst>
                </a:gridCol>
              </a:tblGrid>
              <a:tr h="405429">
                <a:tc>
                  <a:txBody>
                    <a:bodyPr/>
                    <a:lstStyle/>
                    <a:p>
                      <a:pPr algn="ctr"/>
                      <a:r>
                        <a:rPr lang="en-US" sz="1400"/>
                        <a:t>Employee ID</a:t>
                      </a:r>
                    </a:p>
                  </a:txBody>
                  <a:tcPr/>
                </a:tc>
                <a:tc>
                  <a:txBody>
                    <a:bodyPr/>
                    <a:lstStyle/>
                    <a:p>
                      <a:pPr algn="ctr"/>
                      <a:r>
                        <a:rPr lang="en-US" sz="1400"/>
                        <a:t>Name</a:t>
                      </a:r>
                    </a:p>
                  </a:txBody>
                  <a:tcPr/>
                </a:tc>
                <a:extLst>
                  <a:ext uri="{0D108BD9-81ED-4DB2-BD59-A6C34878D82A}">
                    <a16:rowId xmlns:a16="http://schemas.microsoft.com/office/drawing/2014/main" val="3837887274"/>
                  </a:ext>
                </a:extLst>
              </a:tr>
              <a:tr h="403685">
                <a:tc>
                  <a:txBody>
                    <a:bodyPr/>
                    <a:lstStyle/>
                    <a:p>
                      <a:r>
                        <a:rPr lang="en-US" sz="1400"/>
                        <a:t>1</a:t>
                      </a:r>
                    </a:p>
                  </a:txBody>
                  <a:tcPr/>
                </a:tc>
                <a:tc>
                  <a:txBody>
                    <a:bodyPr/>
                    <a:lstStyle/>
                    <a:p>
                      <a:r>
                        <a:rPr lang="en-US" sz="1400"/>
                        <a:t>Luis B.</a:t>
                      </a:r>
                    </a:p>
                  </a:txBody>
                  <a:tcPr/>
                </a:tc>
                <a:extLst>
                  <a:ext uri="{0D108BD9-81ED-4DB2-BD59-A6C34878D82A}">
                    <a16:rowId xmlns:a16="http://schemas.microsoft.com/office/drawing/2014/main" val="4062222206"/>
                  </a:ext>
                </a:extLst>
              </a:tr>
              <a:tr h="403685">
                <a:tc>
                  <a:txBody>
                    <a:bodyPr/>
                    <a:lstStyle/>
                    <a:p>
                      <a:r>
                        <a:rPr lang="en-US" sz="1400"/>
                        <a:t>2</a:t>
                      </a:r>
                    </a:p>
                  </a:txBody>
                  <a:tcPr/>
                </a:tc>
                <a:tc>
                  <a:txBody>
                    <a:bodyPr/>
                    <a:lstStyle/>
                    <a:p>
                      <a:r>
                        <a:rPr lang="en-US" sz="1400"/>
                        <a:t>Rimma N.</a:t>
                      </a:r>
                    </a:p>
                  </a:txBody>
                  <a:tcPr/>
                </a:tc>
                <a:extLst>
                  <a:ext uri="{0D108BD9-81ED-4DB2-BD59-A6C34878D82A}">
                    <a16:rowId xmlns:a16="http://schemas.microsoft.com/office/drawing/2014/main" val="1580133615"/>
                  </a:ext>
                </a:extLst>
              </a:tr>
              <a:tr h="403685">
                <a:tc>
                  <a:txBody>
                    <a:bodyPr/>
                    <a:lstStyle/>
                    <a:p>
                      <a:r>
                        <a:rPr lang="en-US" sz="1400"/>
                        <a:t>3</a:t>
                      </a:r>
                    </a:p>
                  </a:txBody>
                  <a:tcPr/>
                </a:tc>
                <a:tc>
                  <a:txBody>
                    <a:bodyPr/>
                    <a:lstStyle/>
                    <a:p>
                      <a:r>
                        <a:rPr lang="en-US" sz="1400"/>
                        <a:t>Andrew L.</a:t>
                      </a:r>
                    </a:p>
                  </a:txBody>
                  <a:tcPr/>
                </a:tc>
                <a:extLst>
                  <a:ext uri="{0D108BD9-81ED-4DB2-BD59-A6C34878D82A}">
                    <a16:rowId xmlns:a16="http://schemas.microsoft.com/office/drawing/2014/main" val="1528129079"/>
                  </a:ext>
                </a:extLst>
              </a:tr>
            </a:tbl>
          </a:graphicData>
        </a:graphic>
      </p:graphicFrame>
      <p:graphicFrame>
        <p:nvGraphicFramePr>
          <p:cNvPr id="19" name="Table 18">
            <a:extLst>
              <a:ext uri="{FF2B5EF4-FFF2-40B4-BE49-F238E27FC236}">
                <a16:creationId xmlns:a16="http://schemas.microsoft.com/office/drawing/2014/main" id="{1189B8A3-58B7-41D3-950B-99E4BA4C1869}"/>
              </a:ext>
            </a:extLst>
          </p:cNvPr>
          <p:cNvGraphicFramePr>
            <a:graphicFrameLocks noGrp="1"/>
          </p:cNvGraphicFramePr>
          <p:nvPr/>
        </p:nvGraphicFramePr>
        <p:xfrm>
          <a:off x="5089849" y="2915908"/>
          <a:ext cx="2322058" cy="2150992"/>
        </p:xfrm>
        <a:graphic>
          <a:graphicData uri="http://schemas.openxmlformats.org/drawingml/2006/table">
            <a:tbl>
              <a:tblPr firstRow="1" bandRow="1">
                <a:tableStyleId>{21E4AEA4-8DFA-4A89-87EB-49C32662AFE0}</a:tableStyleId>
              </a:tblPr>
              <a:tblGrid>
                <a:gridCol w="1272487">
                  <a:extLst>
                    <a:ext uri="{9D8B030D-6E8A-4147-A177-3AD203B41FA5}">
                      <a16:colId xmlns:a16="http://schemas.microsoft.com/office/drawing/2014/main" val="44802743"/>
                    </a:ext>
                  </a:extLst>
                </a:gridCol>
                <a:gridCol w="1049571">
                  <a:extLst>
                    <a:ext uri="{9D8B030D-6E8A-4147-A177-3AD203B41FA5}">
                      <a16:colId xmlns:a16="http://schemas.microsoft.com/office/drawing/2014/main" val="3282254975"/>
                    </a:ext>
                  </a:extLst>
                </a:gridCol>
              </a:tblGrid>
              <a:tr h="504590">
                <a:tc>
                  <a:txBody>
                    <a:bodyPr/>
                    <a:lstStyle/>
                    <a:p>
                      <a:pPr algn="ctr"/>
                      <a:r>
                        <a:rPr lang="en-US" sz="1400"/>
                        <a:t>FK Employee ID</a:t>
                      </a:r>
                    </a:p>
                  </a:txBody>
                  <a:tcPr/>
                </a:tc>
                <a:tc>
                  <a:txBody>
                    <a:bodyPr/>
                    <a:lstStyle/>
                    <a:p>
                      <a:pPr algn="ctr"/>
                      <a:r>
                        <a:rPr lang="en-US" sz="1400"/>
                        <a:t>FK Group ID</a:t>
                      </a:r>
                    </a:p>
                  </a:txBody>
                  <a:tcPr/>
                </a:tc>
                <a:extLst>
                  <a:ext uri="{0D108BD9-81ED-4DB2-BD59-A6C34878D82A}">
                    <a16:rowId xmlns:a16="http://schemas.microsoft.com/office/drawing/2014/main" val="3837887274"/>
                  </a:ext>
                </a:extLst>
              </a:tr>
              <a:tr h="408208">
                <a:tc>
                  <a:txBody>
                    <a:bodyPr/>
                    <a:lstStyle/>
                    <a:p>
                      <a:pPr algn="l"/>
                      <a:r>
                        <a:rPr lang="en-US" sz="1600"/>
                        <a:t>1</a:t>
                      </a:r>
                    </a:p>
                  </a:txBody>
                  <a:tcPr/>
                </a:tc>
                <a:tc>
                  <a:txBody>
                    <a:bodyPr/>
                    <a:lstStyle/>
                    <a:p>
                      <a:pPr algn="l"/>
                      <a:r>
                        <a:rPr lang="en-US" sz="1600"/>
                        <a:t>1</a:t>
                      </a:r>
                    </a:p>
                  </a:txBody>
                  <a:tcPr/>
                </a:tc>
                <a:extLst>
                  <a:ext uri="{0D108BD9-81ED-4DB2-BD59-A6C34878D82A}">
                    <a16:rowId xmlns:a16="http://schemas.microsoft.com/office/drawing/2014/main" val="4062222206"/>
                  </a:ext>
                </a:extLst>
              </a:tr>
              <a:tr h="408208">
                <a:tc>
                  <a:txBody>
                    <a:bodyPr/>
                    <a:lstStyle/>
                    <a:p>
                      <a:pPr algn="l"/>
                      <a:r>
                        <a:rPr lang="en-US" sz="1600"/>
                        <a:t>2</a:t>
                      </a:r>
                    </a:p>
                  </a:txBody>
                  <a:tcPr/>
                </a:tc>
                <a:tc>
                  <a:txBody>
                    <a:bodyPr/>
                    <a:lstStyle/>
                    <a:p>
                      <a:pPr algn="l"/>
                      <a:r>
                        <a:rPr lang="en-US" sz="1600"/>
                        <a:t>2</a:t>
                      </a:r>
                    </a:p>
                  </a:txBody>
                  <a:tcPr/>
                </a:tc>
                <a:extLst>
                  <a:ext uri="{0D108BD9-81ED-4DB2-BD59-A6C34878D82A}">
                    <a16:rowId xmlns:a16="http://schemas.microsoft.com/office/drawing/2014/main" val="1580133615"/>
                  </a:ext>
                </a:extLst>
              </a:tr>
              <a:tr h="408208">
                <a:tc>
                  <a:txBody>
                    <a:bodyPr/>
                    <a:lstStyle/>
                    <a:p>
                      <a:pPr algn="l"/>
                      <a:r>
                        <a:rPr lang="en-US" sz="1600"/>
                        <a:t>3</a:t>
                      </a:r>
                    </a:p>
                  </a:txBody>
                  <a:tcPr/>
                </a:tc>
                <a:tc>
                  <a:txBody>
                    <a:bodyPr/>
                    <a:lstStyle/>
                    <a:p>
                      <a:pPr algn="l"/>
                      <a:r>
                        <a:rPr lang="en-US" sz="1600"/>
                        <a:t>1</a:t>
                      </a:r>
                    </a:p>
                  </a:txBody>
                  <a:tcPr/>
                </a:tc>
                <a:extLst>
                  <a:ext uri="{0D108BD9-81ED-4DB2-BD59-A6C34878D82A}">
                    <a16:rowId xmlns:a16="http://schemas.microsoft.com/office/drawing/2014/main" val="1528129079"/>
                  </a:ext>
                </a:extLst>
              </a:tr>
              <a:tr h="408208">
                <a:tc>
                  <a:txBody>
                    <a:bodyPr/>
                    <a:lstStyle/>
                    <a:p>
                      <a:pPr algn="l"/>
                      <a:r>
                        <a:rPr lang="en-US" sz="1600"/>
                        <a:t>3</a:t>
                      </a:r>
                    </a:p>
                  </a:txBody>
                  <a:tcPr/>
                </a:tc>
                <a:tc>
                  <a:txBody>
                    <a:bodyPr/>
                    <a:lstStyle/>
                    <a:p>
                      <a:pPr algn="l"/>
                      <a:r>
                        <a:rPr lang="en-US" sz="1600"/>
                        <a:t>2</a:t>
                      </a:r>
                    </a:p>
                  </a:txBody>
                  <a:tcPr/>
                </a:tc>
                <a:extLst>
                  <a:ext uri="{0D108BD9-81ED-4DB2-BD59-A6C34878D82A}">
                    <a16:rowId xmlns:a16="http://schemas.microsoft.com/office/drawing/2014/main" val="3076666235"/>
                  </a:ext>
                </a:extLst>
              </a:tr>
            </a:tbl>
          </a:graphicData>
        </a:graphic>
      </p:graphicFrame>
      <p:graphicFrame>
        <p:nvGraphicFramePr>
          <p:cNvPr id="20" name="Table 19">
            <a:extLst>
              <a:ext uri="{FF2B5EF4-FFF2-40B4-BE49-F238E27FC236}">
                <a16:creationId xmlns:a16="http://schemas.microsoft.com/office/drawing/2014/main" id="{0A0A8E17-2F2F-41C2-892C-BC93A391205D}"/>
              </a:ext>
            </a:extLst>
          </p:cNvPr>
          <p:cNvGraphicFramePr>
            <a:graphicFrameLocks noGrp="1"/>
          </p:cNvGraphicFramePr>
          <p:nvPr/>
        </p:nvGraphicFramePr>
        <p:xfrm>
          <a:off x="8923296" y="3335666"/>
          <a:ext cx="2322058" cy="1311476"/>
        </p:xfrm>
        <a:graphic>
          <a:graphicData uri="http://schemas.openxmlformats.org/drawingml/2006/table">
            <a:tbl>
              <a:tblPr firstRow="1" bandRow="1">
                <a:tableStyleId>{21E4AEA4-8DFA-4A89-87EB-49C32662AFE0}</a:tableStyleId>
              </a:tblPr>
              <a:tblGrid>
                <a:gridCol w="822570">
                  <a:extLst>
                    <a:ext uri="{9D8B030D-6E8A-4147-A177-3AD203B41FA5}">
                      <a16:colId xmlns:a16="http://schemas.microsoft.com/office/drawing/2014/main" val="44802743"/>
                    </a:ext>
                  </a:extLst>
                </a:gridCol>
                <a:gridCol w="1499488">
                  <a:extLst>
                    <a:ext uri="{9D8B030D-6E8A-4147-A177-3AD203B41FA5}">
                      <a16:colId xmlns:a16="http://schemas.microsoft.com/office/drawing/2014/main" val="3282254975"/>
                    </a:ext>
                  </a:extLst>
                </a:gridCol>
              </a:tblGrid>
              <a:tr h="446308">
                <a:tc>
                  <a:txBody>
                    <a:bodyPr/>
                    <a:lstStyle/>
                    <a:p>
                      <a:pPr algn="ctr"/>
                      <a:r>
                        <a:rPr lang="en-US" sz="1400"/>
                        <a:t>Group ID</a:t>
                      </a:r>
                    </a:p>
                  </a:txBody>
                  <a:tcPr/>
                </a:tc>
                <a:tc>
                  <a:txBody>
                    <a:bodyPr/>
                    <a:lstStyle/>
                    <a:p>
                      <a:pPr algn="ctr"/>
                      <a:r>
                        <a:rPr lang="en-US" sz="1400"/>
                        <a:t>Name</a:t>
                      </a:r>
                    </a:p>
                  </a:txBody>
                  <a:tcPr/>
                </a:tc>
                <a:extLst>
                  <a:ext uri="{0D108BD9-81ED-4DB2-BD59-A6C34878D82A}">
                    <a16:rowId xmlns:a16="http://schemas.microsoft.com/office/drawing/2014/main" val="3837887274"/>
                  </a:ext>
                </a:extLst>
              </a:tr>
              <a:tr h="396658">
                <a:tc>
                  <a:txBody>
                    <a:bodyPr/>
                    <a:lstStyle/>
                    <a:p>
                      <a:pPr algn="l"/>
                      <a:r>
                        <a:rPr lang="en-US" sz="1400"/>
                        <a:t>1</a:t>
                      </a:r>
                    </a:p>
                  </a:txBody>
                  <a:tcPr/>
                </a:tc>
                <a:tc>
                  <a:txBody>
                    <a:bodyPr/>
                    <a:lstStyle/>
                    <a:p>
                      <a:pPr algn="l"/>
                      <a:r>
                        <a:rPr lang="en-US" sz="1400"/>
                        <a:t>Sales</a:t>
                      </a:r>
                    </a:p>
                  </a:txBody>
                  <a:tcPr/>
                </a:tc>
                <a:extLst>
                  <a:ext uri="{0D108BD9-81ED-4DB2-BD59-A6C34878D82A}">
                    <a16:rowId xmlns:a16="http://schemas.microsoft.com/office/drawing/2014/main" val="4062222206"/>
                  </a:ext>
                </a:extLst>
              </a:tr>
              <a:tr h="396658">
                <a:tc>
                  <a:txBody>
                    <a:bodyPr/>
                    <a:lstStyle/>
                    <a:p>
                      <a:pPr algn="l"/>
                      <a:r>
                        <a:rPr lang="en-US" sz="1400"/>
                        <a:t>2</a:t>
                      </a:r>
                    </a:p>
                  </a:txBody>
                  <a:tcPr/>
                </a:tc>
                <a:tc>
                  <a:txBody>
                    <a:bodyPr/>
                    <a:lstStyle/>
                    <a:p>
                      <a:pPr algn="l"/>
                      <a:r>
                        <a:rPr lang="en-US" sz="1400"/>
                        <a:t>Engineering</a:t>
                      </a:r>
                    </a:p>
                  </a:txBody>
                  <a:tcPr/>
                </a:tc>
                <a:extLst>
                  <a:ext uri="{0D108BD9-81ED-4DB2-BD59-A6C34878D82A}">
                    <a16:rowId xmlns:a16="http://schemas.microsoft.com/office/drawing/2014/main" val="1580133615"/>
                  </a:ext>
                </a:extLst>
              </a:tr>
            </a:tbl>
          </a:graphicData>
        </a:graphic>
      </p:graphicFrame>
      <p:cxnSp>
        <p:nvCxnSpPr>
          <p:cNvPr id="22" name="Straight Arrow Connector 21">
            <a:extLst>
              <a:ext uri="{FF2B5EF4-FFF2-40B4-BE49-F238E27FC236}">
                <a16:creationId xmlns:a16="http://schemas.microsoft.com/office/drawing/2014/main" id="{81420762-C912-4E12-8EFA-62F0AE22AF61}"/>
              </a:ext>
            </a:extLst>
          </p:cNvPr>
          <p:cNvCxnSpPr/>
          <p:nvPr/>
        </p:nvCxnSpPr>
        <p:spPr>
          <a:xfrm flipV="1">
            <a:off x="3578460" y="3622431"/>
            <a:ext cx="1511389" cy="19343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0BEECC97-9EF6-413F-BB85-F89C4DBBE9A0}"/>
              </a:ext>
            </a:extLst>
          </p:cNvPr>
          <p:cNvCxnSpPr/>
          <p:nvPr/>
        </p:nvCxnSpPr>
        <p:spPr>
          <a:xfrm flipV="1">
            <a:off x="3578460" y="4041866"/>
            <a:ext cx="1511389" cy="19343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A65E280-26E7-41A0-BCE6-201853440A33}"/>
              </a:ext>
            </a:extLst>
          </p:cNvPr>
          <p:cNvCxnSpPr/>
          <p:nvPr/>
        </p:nvCxnSpPr>
        <p:spPr>
          <a:xfrm flipV="1">
            <a:off x="3578459" y="4448938"/>
            <a:ext cx="1511389" cy="19343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33454E4-9B3F-4015-81B5-B3FC05AFE8D5}"/>
              </a:ext>
            </a:extLst>
          </p:cNvPr>
          <p:cNvCxnSpPr>
            <a:cxnSpLocks/>
          </p:cNvCxnSpPr>
          <p:nvPr/>
        </p:nvCxnSpPr>
        <p:spPr>
          <a:xfrm>
            <a:off x="3578459" y="4658914"/>
            <a:ext cx="1511389" cy="19709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B853E5D-C53D-4EF9-A7A8-514F440C820C}"/>
              </a:ext>
            </a:extLst>
          </p:cNvPr>
          <p:cNvCxnSpPr>
            <a:cxnSpLocks/>
            <a:endCxn id="20" idx="1"/>
          </p:cNvCxnSpPr>
          <p:nvPr/>
        </p:nvCxnSpPr>
        <p:spPr>
          <a:xfrm>
            <a:off x="7411907" y="3622432"/>
            <a:ext cx="1511389" cy="36897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B3886CD-A12C-433E-AF6D-CB14ED666BF0}"/>
              </a:ext>
            </a:extLst>
          </p:cNvPr>
          <p:cNvCxnSpPr>
            <a:cxnSpLocks/>
          </p:cNvCxnSpPr>
          <p:nvPr/>
        </p:nvCxnSpPr>
        <p:spPr>
          <a:xfrm>
            <a:off x="7411907" y="4015797"/>
            <a:ext cx="1511389" cy="416639"/>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6321A3C-6992-40FA-AFBA-6E331C906E01}"/>
              </a:ext>
            </a:extLst>
          </p:cNvPr>
          <p:cNvCxnSpPr>
            <a:cxnSpLocks/>
            <a:endCxn id="20" idx="1"/>
          </p:cNvCxnSpPr>
          <p:nvPr/>
        </p:nvCxnSpPr>
        <p:spPr>
          <a:xfrm flipV="1">
            <a:off x="7411906" y="3991404"/>
            <a:ext cx="1511390" cy="45538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024DE2D9-E24F-4DC3-BD35-0204E0C2C4B9}"/>
              </a:ext>
            </a:extLst>
          </p:cNvPr>
          <p:cNvCxnSpPr>
            <a:cxnSpLocks/>
          </p:cNvCxnSpPr>
          <p:nvPr/>
        </p:nvCxnSpPr>
        <p:spPr>
          <a:xfrm flipV="1">
            <a:off x="7411906" y="4446790"/>
            <a:ext cx="1511390" cy="347854"/>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3440252"/>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D2382667-28E3-4155-9889-23C2C700516F}"/>
              </a:ext>
            </a:extLst>
          </p:cNvPr>
          <p:cNvSpPr>
            <a:spLocks noGrp="1"/>
          </p:cNvSpPr>
          <p:nvPr>
            <p:ph type="ft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tint val="75000"/>
                  </a:srgbClr>
                </a:solidFill>
                <a:effectLst/>
                <a:uLnTx/>
                <a:uFillTx/>
                <a:latin typeface="Segoe UI"/>
                <a:ea typeface="+mn-ea"/>
                <a:cs typeface="+mn-cs"/>
              </a:rPr>
              <a:t>Microsoft Confidential</a:t>
            </a:r>
          </a:p>
        </p:txBody>
      </p:sp>
      <p:grpSp>
        <p:nvGrpSpPr>
          <p:cNvPr id="15" name="Group 14">
            <a:extLst>
              <a:ext uri="{FF2B5EF4-FFF2-40B4-BE49-F238E27FC236}">
                <a16:creationId xmlns:a16="http://schemas.microsoft.com/office/drawing/2014/main" id="{06426063-5CD1-4FB5-989F-1D3F2626B427}"/>
              </a:ext>
            </a:extLst>
          </p:cNvPr>
          <p:cNvGrpSpPr/>
          <p:nvPr/>
        </p:nvGrpSpPr>
        <p:grpSpPr>
          <a:xfrm>
            <a:off x="583092" y="1877364"/>
            <a:ext cx="11298105" cy="4171744"/>
            <a:chOff x="708745" y="2229056"/>
            <a:chExt cx="11298105" cy="4171744"/>
          </a:xfrm>
        </p:grpSpPr>
        <p:pic>
          <p:nvPicPr>
            <p:cNvPr id="7" name="Picture 6">
              <a:extLst>
                <a:ext uri="{FF2B5EF4-FFF2-40B4-BE49-F238E27FC236}">
                  <a16:creationId xmlns:a16="http://schemas.microsoft.com/office/drawing/2014/main" id="{9A76C4C1-DF90-4F35-A413-32722ECBD800}"/>
                </a:ext>
              </a:extLst>
            </p:cNvPr>
            <p:cNvPicPr>
              <a:picLocks noChangeAspect="1"/>
            </p:cNvPicPr>
            <p:nvPr/>
          </p:nvPicPr>
          <p:blipFill>
            <a:blip r:embed="rId3"/>
            <a:stretch>
              <a:fillRect/>
            </a:stretch>
          </p:blipFill>
          <p:spPr>
            <a:xfrm>
              <a:off x="708745" y="2769422"/>
              <a:ext cx="2653005" cy="1083180"/>
            </a:xfrm>
            <a:prstGeom prst="rect">
              <a:avLst/>
            </a:prstGeom>
            <a:effectLst>
              <a:outerShdw blurRad="76200" dir="13500000" sy="23000" kx="1200000" algn="br" rotWithShape="0">
                <a:prstClr val="black">
                  <a:alpha val="20000"/>
                </a:prstClr>
              </a:outerShdw>
            </a:effectLst>
            <a:scene3d>
              <a:camera prst="isometricOffAxis1Right"/>
              <a:lightRig rig="threePt" dir="t"/>
            </a:scene3d>
          </p:spPr>
        </p:pic>
        <p:pic>
          <p:nvPicPr>
            <p:cNvPr id="6" name="Picture 5">
              <a:extLst>
                <a:ext uri="{FF2B5EF4-FFF2-40B4-BE49-F238E27FC236}">
                  <a16:creationId xmlns:a16="http://schemas.microsoft.com/office/drawing/2014/main" id="{337A5DAD-98F8-4850-994C-0AB178949CBF}"/>
                </a:ext>
              </a:extLst>
            </p:cNvPr>
            <p:cNvPicPr>
              <a:picLocks noChangeAspect="1"/>
            </p:cNvPicPr>
            <p:nvPr/>
          </p:nvPicPr>
          <p:blipFill>
            <a:blip r:embed="rId4"/>
            <a:stretch>
              <a:fillRect/>
            </a:stretch>
          </p:blipFill>
          <p:spPr>
            <a:xfrm>
              <a:off x="2811287" y="2428874"/>
              <a:ext cx="3681050" cy="2392682"/>
            </a:xfrm>
            <a:prstGeom prst="rect">
              <a:avLst/>
            </a:prstGeom>
            <a:effectLst>
              <a:outerShdw blurRad="76200" dir="13500000" sy="23000" kx="1200000" algn="br" rotWithShape="0">
                <a:prstClr val="black">
                  <a:alpha val="20000"/>
                </a:prstClr>
              </a:outerShdw>
            </a:effectLst>
            <a:scene3d>
              <a:camera prst="isometricOffAxis1Right"/>
              <a:lightRig rig="threePt" dir="t"/>
            </a:scene3d>
          </p:spPr>
        </p:pic>
        <p:pic>
          <p:nvPicPr>
            <p:cNvPr id="5" name="Picture 4">
              <a:extLst>
                <a:ext uri="{FF2B5EF4-FFF2-40B4-BE49-F238E27FC236}">
                  <a16:creationId xmlns:a16="http://schemas.microsoft.com/office/drawing/2014/main" id="{0AE43248-608B-4C22-A6DC-8C08D82606E0}"/>
                </a:ext>
              </a:extLst>
            </p:cNvPr>
            <p:cNvPicPr>
              <a:picLocks noChangeAspect="1"/>
            </p:cNvPicPr>
            <p:nvPr/>
          </p:nvPicPr>
          <p:blipFill>
            <a:blip r:embed="rId5"/>
            <a:stretch>
              <a:fillRect/>
            </a:stretch>
          </p:blipFill>
          <p:spPr>
            <a:xfrm>
              <a:off x="5688490" y="2797627"/>
              <a:ext cx="3809453" cy="2861418"/>
            </a:xfrm>
            <a:prstGeom prst="rect">
              <a:avLst/>
            </a:prstGeom>
            <a:effectLst>
              <a:outerShdw blurRad="76200" dir="13500000" sy="23000" kx="1200000" algn="br" rotWithShape="0">
                <a:prstClr val="black">
                  <a:alpha val="20000"/>
                </a:prstClr>
              </a:outerShdw>
            </a:effectLst>
            <a:scene3d>
              <a:camera prst="isometricOffAxis1Right"/>
              <a:lightRig rig="threePt" dir="t"/>
            </a:scene3d>
          </p:spPr>
        </p:pic>
        <p:pic>
          <p:nvPicPr>
            <p:cNvPr id="4" name="Picture 3">
              <a:extLst>
                <a:ext uri="{FF2B5EF4-FFF2-40B4-BE49-F238E27FC236}">
                  <a16:creationId xmlns:a16="http://schemas.microsoft.com/office/drawing/2014/main" id="{DDE85178-F8B8-4A48-8E08-1E25E5FFAABB}"/>
                </a:ext>
              </a:extLst>
            </p:cNvPr>
            <p:cNvPicPr>
              <a:picLocks noChangeAspect="1"/>
            </p:cNvPicPr>
            <p:nvPr/>
          </p:nvPicPr>
          <p:blipFill>
            <a:blip r:embed="rId6"/>
            <a:stretch>
              <a:fillRect/>
            </a:stretch>
          </p:blipFill>
          <p:spPr>
            <a:xfrm>
              <a:off x="8594879" y="3828221"/>
              <a:ext cx="3411971" cy="2572579"/>
            </a:xfrm>
            <a:prstGeom prst="rect">
              <a:avLst/>
            </a:prstGeom>
            <a:effectLst>
              <a:outerShdw blurRad="76200" dir="13500000" sy="23000" kx="1200000" algn="br" rotWithShape="0">
                <a:prstClr val="black">
                  <a:alpha val="20000"/>
                </a:prstClr>
              </a:outerShdw>
            </a:effectLst>
            <a:scene3d>
              <a:camera prst="isometricOffAxis1Right"/>
              <a:lightRig rig="threePt" dir="t"/>
            </a:scene3d>
          </p:spPr>
        </p:pic>
        <p:sp>
          <p:nvSpPr>
            <p:cNvPr id="8" name="TextBox 7">
              <a:extLst>
                <a:ext uri="{FF2B5EF4-FFF2-40B4-BE49-F238E27FC236}">
                  <a16:creationId xmlns:a16="http://schemas.microsoft.com/office/drawing/2014/main" id="{2D05E7C9-CC52-4CB7-B1DF-3C5692B7202B}"/>
                </a:ext>
              </a:extLst>
            </p:cNvPr>
            <p:cNvSpPr txBox="1"/>
            <p:nvPr/>
          </p:nvSpPr>
          <p:spPr>
            <a:xfrm>
              <a:off x="2943636" y="2229056"/>
              <a:ext cx="261290"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v1</a:t>
              </a:r>
            </a:p>
          </p:txBody>
        </p:sp>
        <p:sp>
          <p:nvSpPr>
            <p:cNvPr id="9" name="TextBox 8">
              <a:extLst>
                <a:ext uri="{FF2B5EF4-FFF2-40B4-BE49-F238E27FC236}">
                  <a16:creationId xmlns:a16="http://schemas.microsoft.com/office/drawing/2014/main" id="{6A4A1072-FA35-4838-A0EB-8E3623E3D7CD}"/>
                </a:ext>
              </a:extLst>
            </p:cNvPr>
            <p:cNvSpPr txBox="1"/>
            <p:nvPr/>
          </p:nvSpPr>
          <p:spPr>
            <a:xfrm>
              <a:off x="5961707" y="2284068"/>
              <a:ext cx="261290"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v2</a:t>
              </a:r>
            </a:p>
          </p:txBody>
        </p:sp>
        <p:sp>
          <p:nvSpPr>
            <p:cNvPr id="10" name="TextBox 9">
              <a:extLst>
                <a:ext uri="{FF2B5EF4-FFF2-40B4-BE49-F238E27FC236}">
                  <a16:creationId xmlns:a16="http://schemas.microsoft.com/office/drawing/2014/main" id="{4674B2BC-C988-49CD-BFFC-06053ED754DC}"/>
                </a:ext>
              </a:extLst>
            </p:cNvPr>
            <p:cNvSpPr txBox="1"/>
            <p:nvPr/>
          </p:nvSpPr>
          <p:spPr>
            <a:xfrm>
              <a:off x="9106855" y="2767591"/>
              <a:ext cx="262685"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v3</a:t>
              </a:r>
            </a:p>
          </p:txBody>
        </p:sp>
        <p:sp>
          <p:nvSpPr>
            <p:cNvPr id="11" name="TextBox 10">
              <a:extLst>
                <a:ext uri="{FF2B5EF4-FFF2-40B4-BE49-F238E27FC236}">
                  <a16:creationId xmlns:a16="http://schemas.microsoft.com/office/drawing/2014/main" id="{779178CB-31F4-4A33-AE46-8F7D331F5A3F}"/>
                </a:ext>
              </a:extLst>
            </p:cNvPr>
            <p:cNvSpPr txBox="1"/>
            <p:nvPr/>
          </p:nvSpPr>
          <p:spPr>
            <a:xfrm>
              <a:off x="11575509" y="3279494"/>
              <a:ext cx="261290"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v4</a:t>
              </a:r>
            </a:p>
          </p:txBody>
        </p:sp>
      </p:grpSp>
      <p:sp>
        <p:nvSpPr>
          <p:cNvPr id="14" name="Title 16">
            <a:extLst>
              <a:ext uri="{FF2B5EF4-FFF2-40B4-BE49-F238E27FC236}">
                <a16:creationId xmlns:a16="http://schemas.microsoft.com/office/drawing/2014/main" id="{E324341A-70A6-4655-A8B2-571FB3E3B410}"/>
              </a:ext>
            </a:extLst>
          </p:cNvPr>
          <p:cNvSpPr>
            <a:spLocks noGrp="1"/>
          </p:cNvSpPr>
          <p:nvPr>
            <p:ph type="title"/>
          </p:nvPr>
        </p:nvSpPr>
        <p:spPr>
          <a:xfrm>
            <a:off x="583092" y="644957"/>
            <a:ext cx="11018520" cy="553998"/>
          </a:xfrm>
        </p:spPr>
        <p:txBody>
          <a:bodyPr>
            <a:normAutofit fontScale="90000"/>
          </a:bodyPr>
          <a:lstStyle/>
          <a:p>
            <a:r>
              <a:rPr lang="en-US"/>
              <a:t>Versioning challenges</a:t>
            </a:r>
            <a:endParaRPr lang="en-US">
              <a:latin typeface="+mn-lt"/>
            </a:endParaRPr>
          </a:p>
        </p:txBody>
      </p:sp>
    </p:spTree>
    <p:extLst>
      <p:ext uri="{BB962C8B-B14F-4D97-AF65-F5344CB8AC3E}">
        <p14:creationId xmlns:p14="http://schemas.microsoft.com/office/powerpoint/2010/main" val="211759372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jet.com logo">
            <a:extLst>
              <a:ext uri="{FF2B5EF4-FFF2-40B4-BE49-F238E27FC236}">
                <a16:creationId xmlns:a16="http://schemas.microsoft.com/office/drawing/2014/main" id="{A406378C-A0E4-4FAC-AC3E-5A26B33C59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444290"/>
            <a:ext cx="2425700" cy="99081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69AAF93-A1D3-4A48-A15C-519CCBB1EECE}"/>
              </a:ext>
            </a:extLst>
          </p:cNvPr>
          <p:cNvSpPr txBox="1"/>
          <p:nvPr/>
        </p:nvSpPr>
        <p:spPr>
          <a:xfrm>
            <a:off x="3424241" y="6489910"/>
            <a:ext cx="8653459" cy="246221"/>
          </a:xfrm>
          <a:prstGeom prst="rect">
            <a:avLst/>
          </a:prstGeom>
          <a:noFill/>
        </p:spPr>
        <p:txBody>
          <a:bodyPr wrap="none" lIns="0" tIns="0" rIns="0" bIns="0" rtlCol="0">
            <a:spAutoFit/>
          </a:bodyPr>
          <a:lstStyle/>
          <a:p>
            <a:r>
              <a:rPr lang="en-US" sz="1600">
                <a:hlinkClick r:id="rId3"/>
              </a:rPr>
              <a:t>https://medium.com/jettech/role-based-access-control-using-a-graph-database-2573debb685e</a:t>
            </a:r>
            <a:endParaRPr lang="en-US" sz="1600">
              <a:gradFill>
                <a:gsLst>
                  <a:gs pos="2917">
                    <a:schemeClr val="tx1"/>
                  </a:gs>
                  <a:gs pos="30000">
                    <a:schemeClr val="tx1"/>
                  </a:gs>
                </a:gsLst>
                <a:lin ang="5400000" scaled="0"/>
              </a:gradFill>
            </a:endParaRPr>
          </a:p>
        </p:txBody>
      </p:sp>
      <p:sp>
        <p:nvSpPr>
          <p:cNvPr id="7" name="Content Placeholder 3">
            <a:extLst>
              <a:ext uri="{FF2B5EF4-FFF2-40B4-BE49-F238E27FC236}">
                <a16:creationId xmlns:a16="http://schemas.microsoft.com/office/drawing/2014/main" id="{6274AE54-ED10-44A5-80F6-D543271CFB6C}"/>
              </a:ext>
            </a:extLst>
          </p:cNvPr>
          <p:cNvSpPr txBox="1">
            <a:spLocks/>
          </p:cNvSpPr>
          <p:nvPr/>
        </p:nvSpPr>
        <p:spPr>
          <a:xfrm>
            <a:off x="6698463" y="2739064"/>
            <a:ext cx="4909337" cy="196977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Permissions are based on group and role mapping.</a:t>
            </a:r>
          </a:p>
          <a:p>
            <a:r>
              <a:rPr lang="en-US" sz="2000"/>
              <a:t>Groups and roles membership can change at any time.</a:t>
            </a:r>
          </a:p>
          <a:p>
            <a:r>
              <a:rPr lang="en-US" sz="2000"/>
              <a:t>It used to be handled as a module in the front-end application.</a:t>
            </a:r>
          </a:p>
        </p:txBody>
      </p:sp>
      <p:pic>
        <p:nvPicPr>
          <p:cNvPr id="1030" name="Picture 6" descr="https://cdn-images-1.medium.com/max/640/1*YtffYRauzoSMKBFT7C6IKQ.png">
            <a:extLst>
              <a:ext uri="{FF2B5EF4-FFF2-40B4-BE49-F238E27FC236}">
                <a16:creationId xmlns:a16="http://schemas.microsoft.com/office/drawing/2014/main" id="{D84C19B1-AA42-447C-85AA-9FF60551FE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4200" y="2390775"/>
            <a:ext cx="5745668" cy="2666349"/>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D3B153AB-59E4-413C-86B6-F238641158CE}"/>
              </a:ext>
            </a:extLst>
          </p:cNvPr>
          <p:cNvSpPr>
            <a:spLocks noGrp="1"/>
          </p:cNvSpPr>
          <p:nvPr>
            <p:ph type="title"/>
          </p:nvPr>
        </p:nvSpPr>
        <p:spPr>
          <a:xfrm>
            <a:off x="3658617" y="662696"/>
            <a:ext cx="7949183" cy="553998"/>
          </a:xfrm>
        </p:spPr>
        <p:txBody>
          <a:bodyPr>
            <a:normAutofit fontScale="90000"/>
          </a:bodyPr>
          <a:lstStyle/>
          <a:p>
            <a:r>
              <a:rPr lang="en-US">
                <a:solidFill>
                  <a:schemeClr val="tx1">
                    <a:lumMod val="65000"/>
                    <a:lumOff val="35000"/>
                  </a:schemeClr>
                </a:solidFill>
              </a:rPr>
              <a:t>Role based access control</a:t>
            </a:r>
          </a:p>
        </p:txBody>
      </p:sp>
    </p:spTree>
    <p:extLst>
      <p:ext uri="{BB962C8B-B14F-4D97-AF65-F5344CB8AC3E}">
        <p14:creationId xmlns:p14="http://schemas.microsoft.com/office/powerpoint/2010/main" val="3583665947"/>
      </p:ext>
    </p:extLst>
  </p:cSld>
  <p:clrMapOvr>
    <a:masterClrMapping/>
  </p:clrMapOvr>
  <p:transition advTm="142863">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8D8B8-B63D-4227-9A04-A2949ED426AC}"/>
              </a:ext>
            </a:extLst>
          </p:cNvPr>
          <p:cNvSpPr>
            <a:spLocks noGrp="1"/>
          </p:cNvSpPr>
          <p:nvPr>
            <p:ph type="title"/>
          </p:nvPr>
        </p:nvSpPr>
        <p:spPr/>
        <p:txBody>
          <a:bodyPr/>
          <a:lstStyle/>
          <a:p>
            <a:r>
              <a:rPr lang="en-US"/>
              <a:t>Costly writes</a:t>
            </a:r>
          </a:p>
        </p:txBody>
      </p:sp>
      <p:graphicFrame>
        <p:nvGraphicFramePr>
          <p:cNvPr id="3" name="Table 2">
            <a:extLst>
              <a:ext uri="{FF2B5EF4-FFF2-40B4-BE49-F238E27FC236}">
                <a16:creationId xmlns:a16="http://schemas.microsoft.com/office/drawing/2014/main" id="{8274FB8C-CF47-45C2-AF8F-46E944F21EBE}"/>
              </a:ext>
            </a:extLst>
          </p:cNvPr>
          <p:cNvGraphicFramePr>
            <a:graphicFrameLocks noGrp="1"/>
          </p:cNvGraphicFramePr>
          <p:nvPr/>
        </p:nvGraphicFramePr>
        <p:xfrm>
          <a:off x="584198" y="1502638"/>
          <a:ext cx="2322058" cy="1612157"/>
        </p:xfrm>
        <a:graphic>
          <a:graphicData uri="http://schemas.openxmlformats.org/drawingml/2006/table">
            <a:tbl>
              <a:tblPr firstRow="1" bandRow="1">
                <a:tableStyleId>{21E4AEA4-8DFA-4A89-87EB-49C32662AFE0}</a:tableStyleId>
              </a:tblPr>
              <a:tblGrid>
                <a:gridCol w="1161029">
                  <a:extLst>
                    <a:ext uri="{9D8B030D-6E8A-4147-A177-3AD203B41FA5}">
                      <a16:colId xmlns:a16="http://schemas.microsoft.com/office/drawing/2014/main" val="44802743"/>
                    </a:ext>
                  </a:extLst>
                </a:gridCol>
                <a:gridCol w="1161029">
                  <a:extLst>
                    <a:ext uri="{9D8B030D-6E8A-4147-A177-3AD203B41FA5}">
                      <a16:colId xmlns:a16="http://schemas.microsoft.com/office/drawing/2014/main" val="3282254975"/>
                    </a:ext>
                  </a:extLst>
                </a:gridCol>
              </a:tblGrid>
              <a:tr h="323545">
                <a:tc>
                  <a:txBody>
                    <a:bodyPr/>
                    <a:lstStyle/>
                    <a:p>
                      <a:pPr algn="ctr"/>
                      <a:r>
                        <a:rPr lang="en-US" sz="1200"/>
                        <a:t>Employee ID</a:t>
                      </a:r>
                    </a:p>
                  </a:txBody>
                  <a:tcPr/>
                </a:tc>
                <a:tc>
                  <a:txBody>
                    <a:bodyPr/>
                    <a:lstStyle/>
                    <a:p>
                      <a:pPr algn="ctr"/>
                      <a:r>
                        <a:rPr lang="en-US" sz="1200"/>
                        <a:t>Name</a:t>
                      </a:r>
                    </a:p>
                  </a:txBody>
                  <a:tcPr/>
                </a:tc>
                <a:extLst>
                  <a:ext uri="{0D108BD9-81ED-4DB2-BD59-A6C34878D82A}">
                    <a16:rowId xmlns:a16="http://schemas.microsoft.com/office/drawing/2014/main" val="3837887274"/>
                  </a:ext>
                </a:extLst>
              </a:tr>
              <a:tr h="322153">
                <a:tc>
                  <a:txBody>
                    <a:bodyPr/>
                    <a:lstStyle/>
                    <a:p>
                      <a:r>
                        <a:rPr lang="en-US" sz="1400"/>
                        <a:t>1</a:t>
                      </a:r>
                    </a:p>
                  </a:txBody>
                  <a:tcPr/>
                </a:tc>
                <a:tc>
                  <a:txBody>
                    <a:bodyPr/>
                    <a:lstStyle/>
                    <a:p>
                      <a:r>
                        <a:rPr lang="en-US" sz="1400"/>
                        <a:t>Luis B.</a:t>
                      </a:r>
                    </a:p>
                  </a:txBody>
                  <a:tcPr/>
                </a:tc>
                <a:extLst>
                  <a:ext uri="{0D108BD9-81ED-4DB2-BD59-A6C34878D82A}">
                    <a16:rowId xmlns:a16="http://schemas.microsoft.com/office/drawing/2014/main" val="4062222206"/>
                  </a:ext>
                </a:extLst>
              </a:tr>
              <a:tr h="322153">
                <a:tc>
                  <a:txBody>
                    <a:bodyPr/>
                    <a:lstStyle/>
                    <a:p>
                      <a:r>
                        <a:rPr lang="en-US" sz="1400"/>
                        <a:t>2</a:t>
                      </a:r>
                    </a:p>
                  </a:txBody>
                  <a:tcPr/>
                </a:tc>
                <a:tc>
                  <a:txBody>
                    <a:bodyPr/>
                    <a:lstStyle/>
                    <a:p>
                      <a:r>
                        <a:rPr lang="en-US" sz="1400"/>
                        <a:t>Rimma N.</a:t>
                      </a:r>
                    </a:p>
                  </a:txBody>
                  <a:tcPr/>
                </a:tc>
                <a:extLst>
                  <a:ext uri="{0D108BD9-81ED-4DB2-BD59-A6C34878D82A}">
                    <a16:rowId xmlns:a16="http://schemas.microsoft.com/office/drawing/2014/main" val="1580133615"/>
                  </a:ext>
                </a:extLst>
              </a:tr>
              <a:tr h="322153">
                <a:tc>
                  <a:txBody>
                    <a:bodyPr/>
                    <a:lstStyle/>
                    <a:p>
                      <a:r>
                        <a:rPr lang="en-US" sz="1400"/>
                        <a:t>3</a:t>
                      </a:r>
                    </a:p>
                  </a:txBody>
                  <a:tcPr/>
                </a:tc>
                <a:tc>
                  <a:txBody>
                    <a:bodyPr/>
                    <a:lstStyle/>
                    <a:p>
                      <a:r>
                        <a:rPr lang="en-US" sz="1400"/>
                        <a:t>Andrew L.</a:t>
                      </a:r>
                    </a:p>
                  </a:txBody>
                  <a:tcPr/>
                </a:tc>
                <a:extLst>
                  <a:ext uri="{0D108BD9-81ED-4DB2-BD59-A6C34878D82A}">
                    <a16:rowId xmlns:a16="http://schemas.microsoft.com/office/drawing/2014/main" val="1528129079"/>
                  </a:ext>
                </a:extLst>
              </a:tr>
              <a:tr h="322153">
                <a:tc>
                  <a:txBody>
                    <a:bodyPr/>
                    <a:lstStyle/>
                    <a:p>
                      <a:r>
                        <a:rPr lang="en-US" sz="1400"/>
                        <a:t>4</a:t>
                      </a:r>
                    </a:p>
                  </a:txBody>
                  <a:tcPr>
                    <a:solidFill>
                      <a:srgbClr val="00B050"/>
                    </a:solidFill>
                  </a:tcPr>
                </a:tc>
                <a:tc>
                  <a:txBody>
                    <a:bodyPr/>
                    <a:lstStyle/>
                    <a:p>
                      <a:r>
                        <a:rPr lang="en-US" sz="1400"/>
                        <a:t>Hi</a:t>
                      </a:r>
                    </a:p>
                  </a:txBody>
                  <a:tcPr>
                    <a:solidFill>
                      <a:srgbClr val="00B050"/>
                    </a:solidFill>
                  </a:tcPr>
                </a:tc>
                <a:extLst>
                  <a:ext uri="{0D108BD9-81ED-4DB2-BD59-A6C34878D82A}">
                    <a16:rowId xmlns:a16="http://schemas.microsoft.com/office/drawing/2014/main" val="730520435"/>
                  </a:ext>
                </a:extLst>
              </a:tr>
            </a:tbl>
          </a:graphicData>
        </a:graphic>
      </p:graphicFrame>
      <p:graphicFrame>
        <p:nvGraphicFramePr>
          <p:cNvPr id="4" name="Table 3">
            <a:extLst>
              <a:ext uri="{FF2B5EF4-FFF2-40B4-BE49-F238E27FC236}">
                <a16:creationId xmlns:a16="http://schemas.microsoft.com/office/drawing/2014/main" id="{1F722DB2-8091-448B-A79A-E4794B34F64A}"/>
              </a:ext>
            </a:extLst>
          </p:cNvPr>
          <p:cNvGraphicFramePr>
            <a:graphicFrameLocks noGrp="1"/>
          </p:cNvGraphicFramePr>
          <p:nvPr/>
        </p:nvGraphicFramePr>
        <p:xfrm>
          <a:off x="3106896" y="1389380"/>
          <a:ext cx="2868834" cy="3048000"/>
        </p:xfrm>
        <a:graphic>
          <a:graphicData uri="http://schemas.openxmlformats.org/drawingml/2006/table">
            <a:tbl>
              <a:tblPr firstRow="1" bandRow="1">
                <a:tableStyleId>{21E4AEA4-8DFA-4A89-87EB-49C32662AFE0}</a:tableStyleId>
              </a:tblPr>
              <a:tblGrid>
                <a:gridCol w="1576365">
                  <a:extLst>
                    <a:ext uri="{9D8B030D-6E8A-4147-A177-3AD203B41FA5}">
                      <a16:colId xmlns:a16="http://schemas.microsoft.com/office/drawing/2014/main" val="44802743"/>
                    </a:ext>
                  </a:extLst>
                </a:gridCol>
                <a:gridCol w="1292469">
                  <a:extLst>
                    <a:ext uri="{9D8B030D-6E8A-4147-A177-3AD203B41FA5}">
                      <a16:colId xmlns:a16="http://schemas.microsoft.com/office/drawing/2014/main" val="3282254975"/>
                    </a:ext>
                  </a:extLst>
                </a:gridCol>
              </a:tblGrid>
              <a:tr h="241605">
                <a:tc>
                  <a:txBody>
                    <a:bodyPr/>
                    <a:lstStyle/>
                    <a:p>
                      <a:pPr algn="ctr"/>
                      <a:r>
                        <a:rPr lang="en-US" sz="1400"/>
                        <a:t>FK Employee ID</a:t>
                      </a:r>
                    </a:p>
                  </a:txBody>
                  <a:tcPr/>
                </a:tc>
                <a:tc>
                  <a:txBody>
                    <a:bodyPr/>
                    <a:lstStyle/>
                    <a:p>
                      <a:pPr algn="ctr"/>
                      <a:r>
                        <a:rPr lang="en-US" sz="1400"/>
                        <a:t>FK Group ID</a:t>
                      </a:r>
                    </a:p>
                  </a:txBody>
                  <a:tcPr/>
                </a:tc>
                <a:extLst>
                  <a:ext uri="{0D108BD9-81ED-4DB2-BD59-A6C34878D82A}">
                    <a16:rowId xmlns:a16="http://schemas.microsoft.com/office/drawing/2014/main" val="3837887274"/>
                  </a:ext>
                </a:extLst>
              </a:tr>
              <a:tr h="260851">
                <a:tc>
                  <a:txBody>
                    <a:bodyPr/>
                    <a:lstStyle/>
                    <a:p>
                      <a:pPr algn="l"/>
                      <a:r>
                        <a:rPr lang="en-US" sz="1400"/>
                        <a:t>1</a:t>
                      </a:r>
                    </a:p>
                  </a:txBody>
                  <a:tcPr/>
                </a:tc>
                <a:tc>
                  <a:txBody>
                    <a:bodyPr/>
                    <a:lstStyle/>
                    <a:p>
                      <a:pPr algn="l"/>
                      <a:r>
                        <a:rPr lang="en-US" sz="1400"/>
                        <a:t>1</a:t>
                      </a:r>
                    </a:p>
                  </a:txBody>
                  <a:tcPr/>
                </a:tc>
                <a:extLst>
                  <a:ext uri="{0D108BD9-81ED-4DB2-BD59-A6C34878D82A}">
                    <a16:rowId xmlns:a16="http://schemas.microsoft.com/office/drawing/2014/main" val="4062222206"/>
                  </a:ext>
                </a:extLst>
              </a:tr>
              <a:tr h="260851">
                <a:tc>
                  <a:txBody>
                    <a:bodyPr/>
                    <a:lstStyle/>
                    <a:p>
                      <a:pPr algn="l"/>
                      <a:r>
                        <a:rPr lang="en-US" sz="1400"/>
                        <a:t>2</a:t>
                      </a:r>
                    </a:p>
                  </a:txBody>
                  <a:tcPr/>
                </a:tc>
                <a:tc>
                  <a:txBody>
                    <a:bodyPr/>
                    <a:lstStyle/>
                    <a:p>
                      <a:pPr algn="l"/>
                      <a:r>
                        <a:rPr lang="en-US" sz="1400"/>
                        <a:t>2</a:t>
                      </a:r>
                    </a:p>
                  </a:txBody>
                  <a:tcPr/>
                </a:tc>
                <a:extLst>
                  <a:ext uri="{0D108BD9-81ED-4DB2-BD59-A6C34878D82A}">
                    <a16:rowId xmlns:a16="http://schemas.microsoft.com/office/drawing/2014/main" val="1580133615"/>
                  </a:ext>
                </a:extLst>
              </a:tr>
              <a:tr h="260851">
                <a:tc>
                  <a:txBody>
                    <a:bodyPr/>
                    <a:lstStyle/>
                    <a:p>
                      <a:pPr algn="l"/>
                      <a:r>
                        <a:rPr lang="en-US" sz="1400"/>
                        <a:t>3</a:t>
                      </a:r>
                    </a:p>
                  </a:txBody>
                  <a:tcPr/>
                </a:tc>
                <a:tc>
                  <a:txBody>
                    <a:bodyPr/>
                    <a:lstStyle/>
                    <a:p>
                      <a:pPr algn="l"/>
                      <a:r>
                        <a:rPr lang="en-US" sz="1400"/>
                        <a:t>1</a:t>
                      </a:r>
                    </a:p>
                  </a:txBody>
                  <a:tcPr/>
                </a:tc>
                <a:extLst>
                  <a:ext uri="{0D108BD9-81ED-4DB2-BD59-A6C34878D82A}">
                    <a16:rowId xmlns:a16="http://schemas.microsoft.com/office/drawing/2014/main" val="1528129079"/>
                  </a:ext>
                </a:extLst>
              </a:tr>
              <a:tr h="260851">
                <a:tc>
                  <a:txBody>
                    <a:bodyPr/>
                    <a:lstStyle/>
                    <a:p>
                      <a:pPr algn="l"/>
                      <a:r>
                        <a:rPr lang="en-US" sz="1400"/>
                        <a:t>3</a:t>
                      </a:r>
                    </a:p>
                  </a:txBody>
                  <a:tcPr/>
                </a:tc>
                <a:tc>
                  <a:txBody>
                    <a:bodyPr/>
                    <a:lstStyle/>
                    <a:p>
                      <a:pPr algn="l"/>
                      <a:r>
                        <a:rPr lang="en-US" sz="1400"/>
                        <a:t>2</a:t>
                      </a:r>
                    </a:p>
                  </a:txBody>
                  <a:tcPr/>
                </a:tc>
                <a:extLst>
                  <a:ext uri="{0D108BD9-81ED-4DB2-BD59-A6C34878D82A}">
                    <a16:rowId xmlns:a16="http://schemas.microsoft.com/office/drawing/2014/main" val="3076666235"/>
                  </a:ext>
                </a:extLst>
              </a:tr>
              <a:tr h="260851">
                <a:tc>
                  <a:txBody>
                    <a:bodyPr/>
                    <a:lstStyle/>
                    <a:p>
                      <a:pPr algn="l"/>
                      <a:r>
                        <a:rPr lang="en-US" sz="1400"/>
                        <a:t>1</a:t>
                      </a:r>
                    </a:p>
                  </a:txBody>
                  <a:tcPr/>
                </a:tc>
                <a:tc>
                  <a:txBody>
                    <a:bodyPr/>
                    <a:lstStyle/>
                    <a:p>
                      <a:pPr algn="l"/>
                      <a:r>
                        <a:rPr lang="en-US" sz="1400"/>
                        <a:t>3</a:t>
                      </a:r>
                    </a:p>
                  </a:txBody>
                  <a:tcPr/>
                </a:tc>
                <a:extLst>
                  <a:ext uri="{0D108BD9-81ED-4DB2-BD59-A6C34878D82A}">
                    <a16:rowId xmlns:a16="http://schemas.microsoft.com/office/drawing/2014/main" val="3474179632"/>
                  </a:ext>
                </a:extLst>
              </a:tr>
              <a:tr h="260851">
                <a:tc>
                  <a:txBody>
                    <a:bodyPr/>
                    <a:lstStyle/>
                    <a:p>
                      <a:pPr algn="l"/>
                      <a:r>
                        <a:rPr lang="en-US" sz="1400"/>
                        <a:t>1</a:t>
                      </a:r>
                    </a:p>
                  </a:txBody>
                  <a:tcPr/>
                </a:tc>
                <a:tc>
                  <a:txBody>
                    <a:bodyPr/>
                    <a:lstStyle/>
                    <a:p>
                      <a:pPr algn="l"/>
                      <a:r>
                        <a:rPr lang="en-US" sz="1400"/>
                        <a:t>3</a:t>
                      </a:r>
                    </a:p>
                  </a:txBody>
                  <a:tcPr/>
                </a:tc>
                <a:extLst>
                  <a:ext uri="{0D108BD9-81ED-4DB2-BD59-A6C34878D82A}">
                    <a16:rowId xmlns:a16="http://schemas.microsoft.com/office/drawing/2014/main" val="1782701039"/>
                  </a:ext>
                </a:extLst>
              </a:tr>
              <a:tr h="260851">
                <a:tc>
                  <a:txBody>
                    <a:bodyPr/>
                    <a:lstStyle/>
                    <a:p>
                      <a:pPr algn="l"/>
                      <a:r>
                        <a:rPr lang="en-US" sz="1400"/>
                        <a:t>1</a:t>
                      </a:r>
                    </a:p>
                  </a:txBody>
                  <a:tcPr/>
                </a:tc>
                <a:tc>
                  <a:txBody>
                    <a:bodyPr/>
                    <a:lstStyle/>
                    <a:p>
                      <a:pPr algn="l"/>
                      <a:r>
                        <a:rPr lang="en-US" sz="1400"/>
                        <a:t>3</a:t>
                      </a:r>
                    </a:p>
                  </a:txBody>
                  <a:tcPr/>
                </a:tc>
                <a:extLst>
                  <a:ext uri="{0D108BD9-81ED-4DB2-BD59-A6C34878D82A}">
                    <a16:rowId xmlns:a16="http://schemas.microsoft.com/office/drawing/2014/main" val="1235345823"/>
                  </a:ext>
                </a:extLst>
              </a:tr>
              <a:tr h="260851">
                <a:tc>
                  <a:txBody>
                    <a:bodyPr/>
                    <a:lstStyle/>
                    <a:p>
                      <a:pPr algn="l"/>
                      <a:r>
                        <a:rPr lang="en-US" sz="1400"/>
                        <a:t>4</a:t>
                      </a:r>
                    </a:p>
                  </a:txBody>
                  <a:tcPr>
                    <a:solidFill>
                      <a:srgbClr val="00B050"/>
                    </a:solidFill>
                  </a:tcPr>
                </a:tc>
                <a:tc>
                  <a:txBody>
                    <a:bodyPr/>
                    <a:lstStyle/>
                    <a:p>
                      <a:pPr algn="l"/>
                      <a:r>
                        <a:rPr lang="en-US" sz="1400"/>
                        <a:t>2</a:t>
                      </a:r>
                    </a:p>
                  </a:txBody>
                  <a:tcPr>
                    <a:solidFill>
                      <a:srgbClr val="00B050"/>
                    </a:solidFill>
                  </a:tcPr>
                </a:tc>
                <a:extLst>
                  <a:ext uri="{0D108BD9-81ED-4DB2-BD59-A6C34878D82A}">
                    <a16:rowId xmlns:a16="http://schemas.microsoft.com/office/drawing/2014/main" val="1383254034"/>
                  </a:ext>
                </a:extLst>
              </a:tr>
              <a:tr h="260851">
                <a:tc>
                  <a:txBody>
                    <a:bodyPr/>
                    <a:lstStyle/>
                    <a:p>
                      <a:pPr algn="l"/>
                      <a:r>
                        <a:rPr lang="en-US" sz="1400"/>
                        <a:t>4</a:t>
                      </a:r>
                    </a:p>
                  </a:txBody>
                  <a:tcPr>
                    <a:solidFill>
                      <a:srgbClr val="00B050"/>
                    </a:solidFill>
                  </a:tcPr>
                </a:tc>
                <a:tc>
                  <a:txBody>
                    <a:bodyPr/>
                    <a:lstStyle/>
                    <a:p>
                      <a:pPr algn="l"/>
                      <a:r>
                        <a:rPr lang="en-US" sz="1400"/>
                        <a:t>3</a:t>
                      </a:r>
                    </a:p>
                  </a:txBody>
                  <a:tcPr>
                    <a:solidFill>
                      <a:srgbClr val="00B050"/>
                    </a:solidFill>
                  </a:tcPr>
                </a:tc>
                <a:extLst>
                  <a:ext uri="{0D108BD9-81ED-4DB2-BD59-A6C34878D82A}">
                    <a16:rowId xmlns:a16="http://schemas.microsoft.com/office/drawing/2014/main" val="3498544254"/>
                  </a:ext>
                </a:extLst>
              </a:tr>
            </a:tbl>
          </a:graphicData>
        </a:graphic>
      </p:graphicFrame>
      <p:graphicFrame>
        <p:nvGraphicFramePr>
          <p:cNvPr id="5" name="Table 4">
            <a:extLst>
              <a:ext uri="{FF2B5EF4-FFF2-40B4-BE49-F238E27FC236}">
                <a16:creationId xmlns:a16="http://schemas.microsoft.com/office/drawing/2014/main" id="{9537FFD2-999E-4AE2-A12A-68095C54D1C7}"/>
              </a:ext>
            </a:extLst>
          </p:cNvPr>
          <p:cNvGraphicFramePr>
            <a:graphicFrameLocks noGrp="1"/>
          </p:cNvGraphicFramePr>
          <p:nvPr/>
        </p:nvGraphicFramePr>
        <p:xfrm>
          <a:off x="584198" y="3287999"/>
          <a:ext cx="2322058" cy="1219200"/>
        </p:xfrm>
        <a:graphic>
          <a:graphicData uri="http://schemas.openxmlformats.org/drawingml/2006/table">
            <a:tbl>
              <a:tblPr firstRow="1" bandRow="1">
                <a:tableStyleId>{21E4AEA4-8DFA-4A89-87EB-49C32662AFE0}</a:tableStyleId>
              </a:tblPr>
              <a:tblGrid>
                <a:gridCol w="980833">
                  <a:extLst>
                    <a:ext uri="{9D8B030D-6E8A-4147-A177-3AD203B41FA5}">
                      <a16:colId xmlns:a16="http://schemas.microsoft.com/office/drawing/2014/main" val="44802743"/>
                    </a:ext>
                  </a:extLst>
                </a:gridCol>
                <a:gridCol w="1341225">
                  <a:extLst>
                    <a:ext uri="{9D8B030D-6E8A-4147-A177-3AD203B41FA5}">
                      <a16:colId xmlns:a16="http://schemas.microsoft.com/office/drawing/2014/main" val="3282254975"/>
                    </a:ext>
                  </a:extLst>
                </a:gridCol>
              </a:tblGrid>
              <a:tr h="304225">
                <a:tc>
                  <a:txBody>
                    <a:bodyPr/>
                    <a:lstStyle/>
                    <a:p>
                      <a:pPr algn="ctr"/>
                      <a:r>
                        <a:rPr lang="en-US" sz="1400"/>
                        <a:t>Group ID</a:t>
                      </a:r>
                    </a:p>
                  </a:txBody>
                  <a:tcPr/>
                </a:tc>
                <a:tc>
                  <a:txBody>
                    <a:bodyPr/>
                    <a:lstStyle/>
                    <a:p>
                      <a:pPr algn="ctr"/>
                      <a:r>
                        <a:rPr lang="en-US" sz="1400"/>
                        <a:t>Name</a:t>
                      </a:r>
                    </a:p>
                  </a:txBody>
                  <a:tcPr/>
                </a:tc>
                <a:extLst>
                  <a:ext uri="{0D108BD9-81ED-4DB2-BD59-A6C34878D82A}">
                    <a16:rowId xmlns:a16="http://schemas.microsoft.com/office/drawing/2014/main" val="3837887274"/>
                  </a:ext>
                </a:extLst>
              </a:tr>
              <a:tr h="270381">
                <a:tc>
                  <a:txBody>
                    <a:bodyPr/>
                    <a:lstStyle/>
                    <a:p>
                      <a:pPr algn="l"/>
                      <a:r>
                        <a:rPr lang="en-US" sz="1400"/>
                        <a:t>1</a:t>
                      </a:r>
                    </a:p>
                  </a:txBody>
                  <a:tcPr/>
                </a:tc>
                <a:tc>
                  <a:txBody>
                    <a:bodyPr/>
                    <a:lstStyle/>
                    <a:p>
                      <a:pPr algn="l"/>
                      <a:r>
                        <a:rPr lang="en-US" sz="1400"/>
                        <a:t>Sales</a:t>
                      </a:r>
                    </a:p>
                  </a:txBody>
                  <a:tcPr/>
                </a:tc>
                <a:extLst>
                  <a:ext uri="{0D108BD9-81ED-4DB2-BD59-A6C34878D82A}">
                    <a16:rowId xmlns:a16="http://schemas.microsoft.com/office/drawing/2014/main" val="4062222206"/>
                  </a:ext>
                </a:extLst>
              </a:tr>
              <a:tr h="270381">
                <a:tc>
                  <a:txBody>
                    <a:bodyPr/>
                    <a:lstStyle/>
                    <a:p>
                      <a:pPr algn="l"/>
                      <a:r>
                        <a:rPr lang="en-US" sz="1400"/>
                        <a:t>2</a:t>
                      </a:r>
                    </a:p>
                  </a:txBody>
                  <a:tcPr/>
                </a:tc>
                <a:tc>
                  <a:txBody>
                    <a:bodyPr/>
                    <a:lstStyle/>
                    <a:p>
                      <a:pPr algn="l"/>
                      <a:r>
                        <a:rPr lang="en-US" sz="1400"/>
                        <a:t>Engineering</a:t>
                      </a:r>
                    </a:p>
                  </a:txBody>
                  <a:tcPr/>
                </a:tc>
                <a:extLst>
                  <a:ext uri="{0D108BD9-81ED-4DB2-BD59-A6C34878D82A}">
                    <a16:rowId xmlns:a16="http://schemas.microsoft.com/office/drawing/2014/main" val="1580133615"/>
                  </a:ext>
                </a:extLst>
              </a:tr>
              <a:tr h="270381">
                <a:tc>
                  <a:txBody>
                    <a:bodyPr/>
                    <a:lstStyle/>
                    <a:p>
                      <a:pPr algn="l"/>
                      <a:r>
                        <a:rPr lang="en-US" sz="1400"/>
                        <a:t>3</a:t>
                      </a:r>
                    </a:p>
                  </a:txBody>
                  <a:tcPr/>
                </a:tc>
                <a:tc>
                  <a:txBody>
                    <a:bodyPr/>
                    <a:lstStyle/>
                    <a:p>
                      <a:pPr algn="l"/>
                      <a:r>
                        <a:rPr lang="en-US" sz="1400"/>
                        <a:t>Azure</a:t>
                      </a:r>
                    </a:p>
                  </a:txBody>
                  <a:tcPr/>
                </a:tc>
                <a:extLst>
                  <a:ext uri="{0D108BD9-81ED-4DB2-BD59-A6C34878D82A}">
                    <a16:rowId xmlns:a16="http://schemas.microsoft.com/office/drawing/2014/main" val="1262504674"/>
                  </a:ext>
                </a:extLst>
              </a:tr>
            </a:tbl>
          </a:graphicData>
        </a:graphic>
      </p:graphicFrame>
      <p:graphicFrame>
        <p:nvGraphicFramePr>
          <p:cNvPr id="6" name="Table 5">
            <a:extLst>
              <a:ext uri="{FF2B5EF4-FFF2-40B4-BE49-F238E27FC236}">
                <a16:creationId xmlns:a16="http://schemas.microsoft.com/office/drawing/2014/main" id="{26D1198D-8EA0-4D12-B0B7-3DB7876A44FE}"/>
              </a:ext>
            </a:extLst>
          </p:cNvPr>
          <p:cNvGraphicFramePr>
            <a:graphicFrameLocks noGrp="1"/>
          </p:cNvGraphicFramePr>
          <p:nvPr/>
        </p:nvGraphicFramePr>
        <p:xfrm>
          <a:off x="584198" y="4656076"/>
          <a:ext cx="2322058" cy="1096678"/>
        </p:xfrm>
        <a:graphic>
          <a:graphicData uri="http://schemas.openxmlformats.org/drawingml/2006/table">
            <a:tbl>
              <a:tblPr firstRow="1" bandRow="1">
                <a:tableStyleId>{21E4AEA4-8DFA-4A89-87EB-49C32662AFE0}</a:tableStyleId>
              </a:tblPr>
              <a:tblGrid>
                <a:gridCol w="989624">
                  <a:extLst>
                    <a:ext uri="{9D8B030D-6E8A-4147-A177-3AD203B41FA5}">
                      <a16:colId xmlns:a16="http://schemas.microsoft.com/office/drawing/2014/main" val="44802743"/>
                    </a:ext>
                  </a:extLst>
                </a:gridCol>
                <a:gridCol w="1332434">
                  <a:extLst>
                    <a:ext uri="{9D8B030D-6E8A-4147-A177-3AD203B41FA5}">
                      <a16:colId xmlns:a16="http://schemas.microsoft.com/office/drawing/2014/main" val="3282254975"/>
                    </a:ext>
                  </a:extLst>
                </a:gridCol>
              </a:tblGrid>
              <a:tr h="417273">
                <a:tc>
                  <a:txBody>
                    <a:bodyPr/>
                    <a:lstStyle/>
                    <a:p>
                      <a:pPr algn="ctr"/>
                      <a:r>
                        <a:rPr lang="en-US" sz="1200"/>
                        <a:t>FK Group ID</a:t>
                      </a:r>
                    </a:p>
                  </a:txBody>
                  <a:tcPr/>
                </a:tc>
                <a:tc>
                  <a:txBody>
                    <a:bodyPr/>
                    <a:lstStyle/>
                    <a:p>
                      <a:pPr algn="ctr"/>
                      <a:r>
                        <a:rPr lang="en-US" sz="1200"/>
                        <a:t>FK Nested Group ID</a:t>
                      </a:r>
                    </a:p>
                  </a:txBody>
                  <a:tcPr/>
                </a:tc>
                <a:extLst>
                  <a:ext uri="{0D108BD9-81ED-4DB2-BD59-A6C34878D82A}">
                    <a16:rowId xmlns:a16="http://schemas.microsoft.com/office/drawing/2014/main" val="3837887274"/>
                  </a:ext>
                </a:extLst>
              </a:tr>
              <a:tr h="319739">
                <a:tc>
                  <a:txBody>
                    <a:bodyPr/>
                    <a:lstStyle/>
                    <a:p>
                      <a:pPr algn="l"/>
                      <a:r>
                        <a:rPr lang="en-US" sz="1400"/>
                        <a:t>1</a:t>
                      </a:r>
                    </a:p>
                  </a:txBody>
                  <a:tcPr/>
                </a:tc>
                <a:tc>
                  <a:txBody>
                    <a:bodyPr/>
                    <a:lstStyle/>
                    <a:p>
                      <a:pPr algn="l"/>
                      <a:r>
                        <a:rPr lang="en-US" sz="1400"/>
                        <a:t>3</a:t>
                      </a:r>
                    </a:p>
                  </a:txBody>
                  <a:tcPr/>
                </a:tc>
                <a:extLst>
                  <a:ext uri="{0D108BD9-81ED-4DB2-BD59-A6C34878D82A}">
                    <a16:rowId xmlns:a16="http://schemas.microsoft.com/office/drawing/2014/main" val="4062222206"/>
                  </a:ext>
                </a:extLst>
              </a:tr>
              <a:tr h="319739">
                <a:tc>
                  <a:txBody>
                    <a:bodyPr/>
                    <a:lstStyle/>
                    <a:p>
                      <a:pPr algn="l"/>
                      <a:r>
                        <a:rPr lang="en-US" sz="1400"/>
                        <a:t>2</a:t>
                      </a:r>
                    </a:p>
                  </a:txBody>
                  <a:tcPr/>
                </a:tc>
                <a:tc>
                  <a:txBody>
                    <a:bodyPr/>
                    <a:lstStyle/>
                    <a:p>
                      <a:pPr algn="l"/>
                      <a:r>
                        <a:rPr lang="en-US" sz="1400"/>
                        <a:t>3</a:t>
                      </a:r>
                    </a:p>
                  </a:txBody>
                  <a:tcPr/>
                </a:tc>
                <a:extLst>
                  <a:ext uri="{0D108BD9-81ED-4DB2-BD59-A6C34878D82A}">
                    <a16:rowId xmlns:a16="http://schemas.microsoft.com/office/drawing/2014/main" val="1580133615"/>
                  </a:ext>
                </a:extLst>
              </a:tr>
            </a:tbl>
          </a:graphicData>
        </a:graphic>
      </p:graphicFrame>
      <p:graphicFrame>
        <p:nvGraphicFramePr>
          <p:cNvPr id="7" name="Table 6">
            <a:extLst>
              <a:ext uri="{FF2B5EF4-FFF2-40B4-BE49-F238E27FC236}">
                <a16:creationId xmlns:a16="http://schemas.microsoft.com/office/drawing/2014/main" id="{5A7D824F-0E43-4E8B-BD00-6DCF5F28C1CF}"/>
              </a:ext>
            </a:extLst>
          </p:cNvPr>
          <p:cNvGraphicFramePr>
            <a:graphicFrameLocks noGrp="1"/>
          </p:cNvGraphicFramePr>
          <p:nvPr/>
        </p:nvGraphicFramePr>
        <p:xfrm>
          <a:off x="3024585" y="4656076"/>
          <a:ext cx="2868834" cy="1371600"/>
        </p:xfrm>
        <a:graphic>
          <a:graphicData uri="http://schemas.openxmlformats.org/drawingml/2006/table">
            <a:tbl>
              <a:tblPr firstRow="1" bandRow="1">
                <a:tableStyleId>{21E4AEA4-8DFA-4A89-87EB-49C32662AFE0}</a:tableStyleId>
              </a:tblPr>
              <a:tblGrid>
                <a:gridCol w="1441907">
                  <a:extLst>
                    <a:ext uri="{9D8B030D-6E8A-4147-A177-3AD203B41FA5}">
                      <a16:colId xmlns:a16="http://schemas.microsoft.com/office/drawing/2014/main" val="44802743"/>
                    </a:ext>
                  </a:extLst>
                </a:gridCol>
                <a:gridCol w="1426927">
                  <a:extLst>
                    <a:ext uri="{9D8B030D-6E8A-4147-A177-3AD203B41FA5}">
                      <a16:colId xmlns:a16="http://schemas.microsoft.com/office/drawing/2014/main" val="3282254975"/>
                    </a:ext>
                  </a:extLst>
                </a:gridCol>
              </a:tblGrid>
              <a:tr h="375711">
                <a:tc>
                  <a:txBody>
                    <a:bodyPr/>
                    <a:lstStyle/>
                    <a:p>
                      <a:pPr algn="ctr"/>
                      <a:r>
                        <a:rPr lang="en-US" sz="1200"/>
                        <a:t>FK Employee ID</a:t>
                      </a:r>
                    </a:p>
                  </a:txBody>
                  <a:tcPr/>
                </a:tc>
                <a:tc>
                  <a:txBody>
                    <a:bodyPr/>
                    <a:lstStyle/>
                    <a:p>
                      <a:pPr algn="ctr"/>
                      <a:r>
                        <a:rPr lang="en-US" sz="1200"/>
                        <a:t>FK Report Employee ID</a:t>
                      </a:r>
                    </a:p>
                  </a:txBody>
                  <a:tcPr/>
                </a:tc>
                <a:extLst>
                  <a:ext uri="{0D108BD9-81ED-4DB2-BD59-A6C34878D82A}">
                    <a16:rowId xmlns:a16="http://schemas.microsoft.com/office/drawing/2014/main" val="3837887274"/>
                  </a:ext>
                </a:extLst>
              </a:tr>
              <a:tr h="275521">
                <a:tc>
                  <a:txBody>
                    <a:bodyPr/>
                    <a:lstStyle/>
                    <a:p>
                      <a:pPr algn="l"/>
                      <a:r>
                        <a:rPr lang="en-US" sz="1400"/>
                        <a:t>2</a:t>
                      </a:r>
                    </a:p>
                  </a:txBody>
                  <a:tcPr/>
                </a:tc>
                <a:tc>
                  <a:txBody>
                    <a:bodyPr/>
                    <a:lstStyle/>
                    <a:p>
                      <a:pPr algn="l"/>
                      <a:r>
                        <a:rPr lang="en-US" sz="1400"/>
                        <a:t>1</a:t>
                      </a:r>
                    </a:p>
                  </a:txBody>
                  <a:tcPr/>
                </a:tc>
                <a:extLst>
                  <a:ext uri="{0D108BD9-81ED-4DB2-BD59-A6C34878D82A}">
                    <a16:rowId xmlns:a16="http://schemas.microsoft.com/office/drawing/2014/main" val="4062222206"/>
                  </a:ext>
                </a:extLst>
              </a:tr>
              <a:tr h="275521">
                <a:tc>
                  <a:txBody>
                    <a:bodyPr/>
                    <a:lstStyle/>
                    <a:p>
                      <a:pPr algn="l"/>
                      <a:r>
                        <a:rPr lang="en-US" sz="1400"/>
                        <a:t>2</a:t>
                      </a:r>
                    </a:p>
                  </a:txBody>
                  <a:tcPr/>
                </a:tc>
                <a:tc>
                  <a:txBody>
                    <a:bodyPr/>
                    <a:lstStyle/>
                    <a:p>
                      <a:pPr algn="l"/>
                      <a:r>
                        <a:rPr lang="en-US" sz="1400"/>
                        <a:t>2</a:t>
                      </a:r>
                    </a:p>
                  </a:txBody>
                  <a:tcPr/>
                </a:tc>
                <a:extLst>
                  <a:ext uri="{0D108BD9-81ED-4DB2-BD59-A6C34878D82A}">
                    <a16:rowId xmlns:a16="http://schemas.microsoft.com/office/drawing/2014/main" val="1580133615"/>
                  </a:ext>
                </a:extLst>
              </a:tr>
              <a:tr h="275521">
                <a:tc>
                  <a:txBody>
                    <a:bodyPr/>
                    <a:lstStyle/>
                    <a:p>
                      <a:pPr algn="l"/>
                      <a:r>
                        <a:rPr lang="en-US" sz="1400"/>
                        <a:t>2</a:t>
                      </a:r>
                    </a:p>
                  </a:txBody>
                  <a:tcPr>
                    <a:solidFill>
                      <a:srgbClr val="00B050"/>
                    </a:solidFill>
                  </a:tcPr>
                </a:tc>
                <a:tc>
                  <a:txBody>
                    <a:bodyPr/>
                    <a:lstStyle/>
                    <a:p>
                      <a:pPr algn="l"/>
                      <a:r>
                        <a:rPr lang="en-US" sz="1400"/>
                        <a:t>4</a:t>
                      </a:r>
                    </a:p>
                  </a:txBody>
                  <a:tcPr>
                    <a:solidFill>
                      <a:srgbClr val="00B050"/>
                    </a:solidFill>
                  </a:tcPr>
                </a:tc>
                <a:extLst>
                  <a:ext uri="{0D108BD9-81ED-4DB2-BD59-A6C34878D82A}">
                    <a16:rowId xmlns:a16="http://schemas.microsoft.com/office/drawing/2014/main" val="1007384563"/>
                  </a:ext>
                </a:extLst>
              </a:tr>
            </a:tbl>
          </a:graphicData>
        </a:graphic>
      </p:graphicFrame>
      <p:sp>
        <p:nvSpPr>
          <p:cNvPr id="8" name="Oval 7">
            <a:extLst>
              <a:ext uri="{FF2B5EF4-FFF2-40B4-BE49-F238E27FC236}">
                <a16:creationId xmlns:a16="http://schemas.microsoft.com/office/drawing/2014/main" id="{9917EA80-13F7-4422-809E-F5D45F3E2886}"/>
              </a:ext>
            </a:extLst>
          </p:cNvPr>
          <p:cNvSpPr/>
          <p:nvPr/>
        </p:nvSpPr>
        <p:spPr bwMode="auto">
          <a:xfrm>
            <a:off x="7408098" y="2994558"/>
            <a:ext cx="1115368" cy="1115368"/>
          </a:xfrm>
          <a:prstGeom prst="ellips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9" name="Oval 8">
            <a:extLst>
              <a:ext uri="{FF2B5EF4-FFF2-40B4-BE49-F238E27FC236}">
                <a16:creationId xmlns:a16="http://schemas.microsoft.com/office/drawing/2014/main" id="{74561E01-B168-4081-83FA-85C197E8538B}"/>
              </a:ext>
            </a:extLst>
          </p:cNvPr>
          <p:cNvSpPr/>
          <p:nvPr/>
        </p:nvSpPr>
        <p:spPr bwMode="auto">
          <a:xfrm>
            <a:off x="10119850" y="2994558"/>
            <a:ext cx="1115368" cy="1115368"/>
          </a:xfrm>
          <a:prstGeom prst="ellips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0" name="Oval 9">
            <a:extLst>
              <a:ext uri="{FF2B5EF4-FFF2-40B4-BE49-F238E27FC236}">
                <a16:creationId xmlns:a16="http://schemas.microsoft.com/office/drawing/2014/main" id="{13E2B14D-339A-4B4E-8ECD-3928BA12D718}"/>
              </a:ext>
            </a:extLst>
          </p:cNvPr>
          <p:cNvSpPr/>
          <p:nvPr/>
        </p:nvSpPr>
        <p:spPr bwMode="auto">
          <a:xfrm>
            <a:off x="6569432" y="4498092"/>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1" name="Oval 10">
            <a:extLst>
              <a:ext uri="{FF2B5EF4-FFF2-40B4-BE49-F238E27FC236}">
                <a16:creationId xmlns:a16="http://schemas.microsoft.com/office/drawing/2014/main" id="{B5B3197D-79D8-4BED-BACB-63DAA00659F1}"/>
              </a:ext>
            </a:extLst>
          </p:cNvPr>
          <p:cNvSpPr/>
          <p:nvPr/>
        </p:nvSpPr>
        <p:spPr bwMode="auto">
          <a:xfrm>
            <a:off x="7893212" y="4513755"/>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2" name="Oval 11">
            <a:extLst>
              <a:ext uri="{FF2B5EF4-FFF2-40B4-BE49-F238E27FC236}">
                <a16:creationId xmlns:a16="http://schemas.microsoft.com/office/drawing/2014/main" id="{127C0F7A-28A2-4A8E-9E26-6B97268E3376}"/>
              </a:ext>
            </a:extLst>
          </p:cNvPr>
          <p:cNvSpPr/>
          <p:nvPr/>
        </p:nvSpPr>
        <p:spPr bwMode="auto">
          <a:xfrm>
            <a:off x="9077052" y="4504443"/>
            <a:ext cx="1115368" cy="1115368"/>
          </a:xfrm>
          <a:prstGeom prst="ellipse">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13" name="TextBox 12">
            <a:extLst>
              <a:ext uri="{FF2B5EF4-FFF2-40B4-BE49-F238E27FC236}">
                <a16:creationId xmlns:a16="http://schemas.microsoft.com/office/drawing/2014/main" id="{CA9FAC56-D3CF-4DBE-8A2E-59F8067049BC}"/>
              </a:ext>
            </a:extLst>
          </p:cNvPr>
          <p:cNvSpPr txBox="1"/>
          <p:nvPr/>
        </p:nvSpPr>
        <p:spPr>
          <a:xfrm>
            <a:off x="7480668" y="3244465"/>
            <a:ext cx="970228"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Sales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Group</a:t>
            </a:r>
          </a:p>
        </p:txBody>
      </p:sp>
      <p:sp>
        <p:nvSpPr>
          <p:cNvPr id="14" name="TextBox 13">
            <a:extLst>
              <a:ext uri="{FF2B5EF4-FFF2-40B4-BE49-F238E27FC236}">
                <a16:creationId xmlns:a16="http://schemas.microsoft.com/office/drawing/2014/main" id="{BDBDAAB3-DDAF-43AB-9B65-691FBE6E1801}"/>
              </a:ext>
            </a:extLst>
          </p:cNvPr>
          <p:cNvSpPr txBox="1"/>
          <p:nvPr/>
        </p:nvSpPr>
        <p:spPr>
          <a:xfrm>
            <a:off x="10192420" y="3244465"/>
            <a:ext cx="970228"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Eng.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Group</a:t>
            </a:r>
          </a:p>
        </p:txBody>
      </p:sp>
      <p:sp>
        <p:nvSpPr>
          <p:cNvPr id="15" name="TextBox 14">
            <a:extLst>
              <a:ext uri="{FF2B5EF4-FFF2-40B4-BE49-F238E27FC236}">
                <a16:creationId xmlns:a16="http://schemas.microsoft.com/office/drawing/2014/main" id="{211E347A-E0C8-40BA-ABBD-6E3E511CEDE2}"/>
              </a:ext>
            </a:extLst>
          </p:cNvPr>
          <p:cNvSpPr txBox="1"/>
          <p:nvPr/>
        </p:nvSpPr>
        <p:spPr>
          <a:xfrm>
            <a:off x="6642002" y="4901887"/>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Luis</a:t>
            </a:r>
          </a:p>
        </p:txBody>
      </p:sp>
      <p:sp>
        <p:nvSpPr>
          <p:cNvPr id="16" name="TextBox 15">
            <a:extLst>
              <a:ext uri="{FF2B5EF4-FFF2-40B4-BE49-F238E27FC236}">
                <a16:creationId xmlns:a16="http://schemas.microsoft.com/office/drawing/2014/main" id="{F74AEA79-0209-4DE0-90D6-48FECAFAB2E0}"/>
              </a:ext>
            </a:extLst>
          </p:cNvPr>
          <p:cNvSpPr txBox="1"/>
          <p:nvPr/>
        </p:nvSpPr>
        <p:spPr>
          <a:xfrm>
            <a:off x="7965782" y="4917922"/>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Andrew</a:t>
            </a:r>
          </a:p>
        </p:txBody>
      </p:sp>
      <p:sp>
        <p:nvSpPr>
          <p:cNvPr id="17" name="TextBox 16">
            <a:extLst>
              <a:ext uri="{FF2B5EF4-FFF2-40B4-BE49-F238E27FC236}">
                <a16:creationId xmlns:a16="http://schemas.microsoft.com/office/drawing/2014/main" id="{F1C2A826-439F-482F-A05F-84DA6A682D23}"/>
              </a:ext>
            </a:extLst>
          </p:cNvPr>
          <p:cNvSpPr txBox="1"/>
          <p:nvPr/>
        </p:nvSpPr>
        <p:spPr>
          <a:xfrm>
            <a:off x="9149245" y="4908237"/>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Rimma</a:t>
            </a:r>
          </a:p>
        </p:txBody>
      </p:sp>
      <p:cxnSp>
        <p:nvCxnSpPr>
          <p:cNvPr id="18" name="Connector: Curved 17">
            <a:extLst>
              <a:ext uri="{FF2B5EF4-FFF2-40B4-BE49-F238E27FC236}">
                <a16:creationId xmlns:a16="http://schemas.microsoft.com/office/drawing/2014/main" id="{405B1C72-9EC6-45B0-A180-A21F4BCEFFEE}"/>
              </a:ext>
            </a:extLst>
          </p:cNvPr>
          <p:cNvCxnSpPr>
            <a:stCxn id="8" idx="4"/>
            <a:endCxn id="10" idx="0"/>
          </p:cNvCxnSpPr>
          <p:nvPr/>
        </p:nvCxnSpPr>
        <p:spPr>
          <a:xfrm rot="5400000">
            <a:off x="7352366" y="3884676"/>
            <a:ext cx="388166" cy="838666"/>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9" name="Connector: Curved 18">
            <a:extLst>
              <a:ext uri="{FF2B5EF4-FFF2-40B4-BE49-F238E27FC236}">
                <a16:creationId xmlns:a16="http://schemas.microsoft.com/office/drawing/2014/main" id="{2050DDB3-4FDA-48C4-9335-737CDC711F55}"/>
              </a:ext>
            </a:extLst>
          </p:cNvPr>
          <p:cNvCxnSpPr>
            <a:cxnSpLocks/>
            <a:stCxn id="8" idx="4"/>
            <a:endCxn id="11" idx="0"/>
          </p:cNvCxnSpPr>
          <p:nvPr/>
        </p:nvCxnSpPr>
        <p:spPr>
          <a:xfrm rot="16200000" flipH="1">
            <a:off x="8006425" y="4069283"/>
            <a:ext cx="403829" cy="485114"/>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9B05328-B0CC-4FB3-89C7-08C1ECC9A0C6}"/>
              </a:ext>
            </a:extLst>
          </p:cNvPr>
          <p:cNvCxnSpPr>
            <a:stCxn id="9" idx="4"/>
            <a:endCxn id="12" idx="0"/>
          </p:cNvCxnSpPr>
          <p:nvPr/>
        </p:nvCxnSpPr>
        <p:spPr>
          <a:xfrm flipH="1">
            <a:off x="9634736" y="4109926"/>
            <a:ext cx="1042798" cy="394517"/>
          </a:xfrm>
          <a:prstGeom prst="straightConnector1">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1" name="Connector: Curved 20">
            <a:extLst>
              <a:ext uri="{FF2B5EF4-FFF2-40B4-BE49-F238E27FC236}">
                <a16:creationId xmlns:a16="http://schemas.microsoft.com/office/drawing/2014/main" id="{AC6204E5-7F0E-454E-BD52-F176B762F941}"/>
              </a:ext>
            </a:extLst>
          </p:cNvPr>
          <p:cNvCxnSpPr>
            <a:cxnSpLocks/>
            <a:stCxn id="9" idx="4"/>
            <a:endCxn id="11" idx="0"/>
          </p:cNvCxnSpPr>
          <p:nvPr/>
        </p:nvCxnSpPr>
        <p:spPr>
          <a:xfrm rot="5400000">
            <a:off x="9362301" y="3198521"/>
            <a:ext cx="403829" cy="2226638"/>
          </a:xfrm>
          <a:prstGeom prst="curvedConnector3">
            <a:avLst>
              <a:gd name="adj1" fmla="val 11864"/>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97FD0319-ACE8-41B1-93C9-F02EC8811607}"/>
              </a:ext>
            </a:extLst>
          </p:cNvPr>
          <p:cNvSpPr/>
          <p:nvPr/>
        </p:nvSpPr>
        <p:spPr bwMode="auto">
          <a:xfrm>
            <a:off x="8829755" y="1475361"/>
            <a:ext cx="1115368" cy="1115368"/>
          </a:xfrm>
          <a:prstGeom prst="ellipse">
            <a:avLst/>
          </a:prstGeom>
          <a:solidFill>
            <a:schemeClr val="accent4">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sp>
        <p:nvSpPr>
          <p:cNvPr id="23" name="TextBox 22">
            <a:extLst>
              <a:ext uri="{FF2B5EF4-FFF2-40B4-BE49-F238E27FC236}">
                <a16:creationId xmlns:a16="http://schemas.microsoft.com/office/drawing/2014/main" id="{4E74B894-E372-416E-AE98-85491DB18E00}"/>
              </a:ext>
            </a:extLst>
          </p:cNvPr>
          <p:cNvSpPr txBox="1"/>
          <p:nvPr/>
        </p:nvSpPr>
        <p:spPr>
          <a:xfrm>
            <a:off x="8902325" y="1882277"/>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Azure</a:t>
            </a:r>
          </a:p>
        </p:txBody>
      </p:sp>
      <p:cxnSp>
        <p:nvCxnSpPr>
          <p:cNvPr id="24" name="Connector: Curved 23">
            <a:extLst>
              <a:ext uri="{FF2B5EF4-FFF2-40B4-BE49-F238E27FC236}">
                <a16:creationId xmlns:a16="http://schemas.microsoft.com/office/drawing/2014/main" id="{8D0C11C3-7BA7-4273-A196-0F7B4252F31E}"/>
              </a:ext>
            </a:extLst>
          </p:cNvPr>
          <p:cNvCxnSpPr>
            <a:cxnSpLocks/>
            <a:stCxn id="22" idx="4"/>
            <a:endCxn id="9" idx="0"/>
          </p:cNvCxnSpPr>
          <p:nvPr/>
        </p:nvCxnSpPr>
        <p:spPr>
          <a:xfrm rot="16200000" flipH="1">
            <a:off x="9830572" y="2147595"/>
            <a:ext cx="403829" cy="1290095"/>
          </a:xfrm>
          <a:prstGeom prst="curvedConnector3">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5" name="Connector: Curved 24">
            <a:extLst>
              <a:ext uri="{FF2B5EF4-FFF2-40B4-BE49-F238E27FC236}">
                <a16:creationId xmlns:a16="http://schemas.microsoft.com/office/drawing/2014/main" id="{9FCD387B-D57F-416B-9300-31AB67E388A7}"/>
              </a:ext>
            </a:extLst>
          </p:cNvPr>
          <p:cNvCxnSpPr>
            <a:cxnSpLocks/>
            <a:stCxn id="22" idx="4"/>
            <a:endCxn id="8" idx="0"/>
          </p:cNvCxnSpPr>
          <p:nvPr/>
        </p:nvCxnSpPr>
        <p:spPr>
          <a:xfrm rot="5400000">
            <a:off x="8474697" y="2081815"/>
            <a:ext cx="403829" cy="1421657"/>
          </a:xfrm>
          <a:prstGeom prst="curvedConnector3">
            <a:avLst>
              <a:gd name="adj1" fmla="val 50000"/>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084B586C-8634-48DB-8FF2-7BBC1025A0FE}"/>
              </a:ext>
            </a:extLst>
          </p:cNvPr>
          <p:cNvCxnSpPr>
            <a:cxnSpLocks/>
            <a:stCxn id="12" idx="4"/>
            <a:endCxn id="11" idx="4"/>
          </p:cNvCxnSpPr>
          <p:nvPr/>
        </p:nvCxnSpPr>
        <p:spPr>
          <a:xfrm rot="5400000">
            <a:off x="9038160" y="5032547"/>
            <a:ext cx="9312" cy="1183840"/>
          </a:xfrm>
          <a:prstGeom prst="curvedConnector3">
            <a:avLst>
              <a:gd name="adj1" fmla="val 2554897"/>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7" name="Connector: Curved 26">
            <a:extLst>
              <a:ext uri="{FF2B5EF4-FFF2-40B4-BE49-F238E27FC236}">
                <a16:creationId xmlns:a16="http://schemas.microsoft.com/office/drawing/2014/main" id="{BC8DDD48-8629-4F66-81CB-74950032946F}"/>
              </a:ext>
            </a:extLst>
          </p:cNvPr>
          <p:cNvCxnSpPr>
            <a:cxnSpLocks/>
            <a:stCxn id="12" idx="4"/>
            <a:endCxn id="10" idx="4"/>
          </p:cNvCxnSpPr>
          <p:nvPr/>
        </p:nvCxnSpPr>
        <p:spPr>
          <a:xfrm rot="5400000" flipH="1">
            <a:off x="8377750" y="4362826"/>
            <a:ext cx="6351" cy="2507620"/>
          </a:xfrm>
          <a:prstGeom prst="curvedConnector3">
            <a:avLst>
              <a:gd name="adj1" fmla="val -7539899"/>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7FE64C16-07E4-46CF-A7F2-AE9C88B87399}"/>
              </a:ext>
            </a:extLst>
          </p:cNvPr>
          <p:cNvSpPr/>
          <p:nvPr/>
        </p:nvSpPr>
        <p:spPr bwMode="auto">
          <a:xfrm>
            <a:off x="10604964" y="4574087"/>
            <a:ext cx="1115368" cy="1115368"/>
          </a:xfrm>
          <a:prstGeom prst="ellipse">
            <a:avLst/>
          </a:prstGeom>
          <a:solidFill>
            <a:srgbClr val="00B050"/>
          </a:solidFill>
          <a:ln>
            <a:solidFill>
              <a:srgbClr val="00B050"/>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ea typeface="Segoe UI" pitchFamily="34" charset="0"/>
              <a:cs typeface="Segoe UI Light" panose="020B0502040204020203" pitchFamily="34" charset="0"/>
            </a:endParaRPr>
          </a:p>
        </p:txBody>
      </p:sp>
      <p:cxnSp>
        <p:nvCxnSpPr>
          <p:cNvPr id="49" name="Straight Arrow Connector 48">
            <a:extLst>
              <a:ext uri="{FF2B5EF4-FFF2-40B4-BE49-F238E27FC236}">
                <a16:creationId xmlns:a16="http://schemas.microsoft.com/office/drawing/2014/main" id="{361E4D94-E015-4D6C-A0EC-793A3B26E331}"/>
              </a:ext>
            </a:extLst>
          </p:cNvPr>
          <p:cNvCxnSpPr>
            <a:cxnSpLocks/>
            <a:stCxn id="9" idx="4"/>
            <a:endCxn id="29" idx="0"/>
          </p:cNvCxnSpPr>
          <p:nvPr/>
        </p:nvCxnSpPr>
        <p:spPr>
          <a:xfrm>
            <a:off x="10677534" y="4109926"/>
            <a:ext cx="485114" cy="464161"/>
          </a:xfrm>
          <a:prstGeom prst="straightConnector1">
            <a:avLst/>
          </a:prstGeom>
          <a:ln w="28575">
            <a:solidFill>
              <a:srgbClr val="00B05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CB09B4E0-4CAC-418E-97C3-CF363DCAC6D5}"/>
              </a:ext>
            </a:extLst>
          </p:cNvPr>
          <p:cNvSpPr txBox="1"/>
          <p:nvPr/>
        </p:nvSpPr>
        <p:spPr>
          <a:xfrm>
            <a:off x="10677534" y="4968604"/>
            <a:ext cx="970228"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Semibold"/>
                <a:ea typeface="+mn-ea"/>
                <a:cs typeface="+mn-cs"/>
              </a:rPr>
              <a:t>Hi</a:t>
            </a:r>
          </a:p>
        </p:txBody>
      </p:sp>
      <p:cxnSp>
        <p:nvCxnSpPr>
          <p:cNvPr id="53" name="Connector: Curved 52">
            <a:extLst>
              <a:ext uri="{FF2B5EF4-FFF2-40B4-BE49-F238E27FC236}">
                <a16:creationId xmlns:a16="http://schemas.microsoft.com/office/drawing/2014/main" id="{A4DA3F02-751E-4AC2-BBDC-B864D41DF10A}"/>
              </a:ext>
            </a:extLst>
          </p:cNvPr>
          <p:cNvCxnSpPr>
            <a:cxnSpLocks/>
            <a:stCxn id="12" idx="4"/>
            <a:endCxn id="29" idx="4"/>
          </p:cNvCxnSpPr>
          <p:nvPr/>
        </p:nvCxnSpPr>
        <p:spPr>
          <a:xfrm rot="16200000" flipH="1">
            <a:off x="10363870" y="4890677"/>
            <a:ext cx="69644" cy="1527912"/>
          </a:xfrm>
          <a:prstGeom prst="curvedConnector3">
            <a:avLst>
              <a:gd name="adj1" fmla="val 428241"/>
            </a:avLst>
          </a:prstGeom>
          <a:ln w="28575">
            <a:solidFill>
              <a:srgbClr val="00B05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5993662"/>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C7DF9-79A5-4667-B436-994A767EB24C}"/>
              </a:ext>
            </a:extLst>
          </p:cNvPr>
          <p:cNvSpPr>
            <a:spLocks noGrp="1"/>
          </p:cNvSpPr>
          <p:nvPr>
            <p:ph type="title"/>
          </p:nvPr>
        </p:nvSpPr>
        <p:spPr/>
        <p:txBody>
          <a:bodyPr/>
          <a:lstStyle/>
          <a:p>
            <a:r>
              <a:rPr lang="en-US"/>
              <a:t>Read query complexity</a:t>
            </a:r>
          </a:p>
        </p:txBody>
      </p:sp>
      <p:sp>
        <p:nvSpPr>
          <p:cNvPr id="3" name="Rectangle 2">
            <a:extLst>
              <a:ext uri="{FF2B5EF4-FFF2-40B4-BE49-F238E27FC236}">
                <a16:creationId xmlns:a16="http://schemas.microsoft.com/office/drawing/2014/main" id="{DE378A9D-05B2-42F4-AAD0-65A8A279DE8F}"/>
              </a:ext>
            </a:extLst>
          </p:cNvPr>
          <p:cNvSpPr/>
          <p:nvPr/>
        </p:nvSpPr>
        <p:spPr>
          <a:xfrm>
            <a:off x="462757" y="2400035"/>
            <a:ext cx="5868522" cy="2308324"/>
          </a:xfrm>
          <a:prstGeom prst="rect">
            <a:avLst/>
          </a:prstGeom>
          <a:solidFill>
            <a:schemeClr val="bg2">
              <a:lumMod val="10000"/>
            </a:schemeClr>
          </a:solid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SELECT DISTINCT</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Employee_Name</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FROM</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v4_Employees 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INNER JOIN</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v4_Employee_Group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eg</a:t>
            </a:r>
            <a:endPar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    ON</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eg.FK_Employee_ID</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e.Employee_ID</a:t>
            </a:r>
            <a:endPar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INNER JOIN</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v4_Employee_Employee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ee</a:t>
            </a:r>
            <a:endPar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    ON</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ee.FK_Parent_Employee_ID</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e.Employee_ID</a:t>
            </a:r>
            <a:endPar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WHERE</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eg.FK_Group_ID</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    SELECT</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g.Group_ID</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FROM</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v4_Groups g</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69CD6"/>
                </a:solidFill>
                <a:effectLst/>
                <a:uLnTx/>
                <a:uFillTx/>
                <a:latin typeface="Consolas" panose="020B0609020204030204" pitchFamily="49" charset="0"/>
                <a:ea typeface="+mn-ea"/>
                <a:cs typeface="+mn-cs"/>
              </a:rPr>
              <a:t>    WHERE</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a:t>
            </a:r>
            <a:r>
              <a:rPr kumimoji="0" lang="en-US" sz="1600" b="0" i="0" u="none" strike="noStrike" kern="1200" cap="none" spc="0" normalizeH="0" baseline="0" noProof="0" err="1">
                <a:ln>
                  <a:noFill/>
                </a:ln>
                <a:solidFill>
                  <a:srgbClr val="D4D4D4"/>
                </a:solidFill>
                <a:effectLst/>
                <a:uLnTx/>
                <a:uFillTx/>
                <a:latin typeface="Consolas" panose="020B0609020204030204" pitchFamily="49" charset="0"/>
                <a:ea typeface="+mn-ea"/>
                <a:cs typeface="+mn-cs"/>
              </a:rPr>
              <a:t>g.Group_Name</a:t>
            </a: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 = </a:t>
            </a:r>
            <a:r>
              <a:rPr kumimoji="0" lang="en-US" sz="1600" b="0" i="0" u="none" strike="noStrike" kern="1200" cap="none" spc="0" normalizeH="0" baseline="0" noProof="0">
                <a:ln>
                  <a:noFill/>
                </a:ln>
                <a:solidFill>
                  <a:srgbClr val="CE9178"/>
                </a:solidFill>
                <a:effectLst/>
                <a:uLnTx/>
                <a:uFillTx/>
                <a:latin typeface="Consolas" panose="020B0609020204030204" pitchFamily="49" charset="0"/>
                <a:ea typeface="+mn-ea"/>
                <a:cs typeface="+mn-cs"/>
              </a:rPr>
              <a:t>'Engineering'</a:t>
            </a:r>
            <a:endPar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D4D4D4"/>
                </a:solidFill>
                <a:effectLst/>
                <a:uLnTx/>
                <a:uFillTx/>
                <a:latin typeface="Consolas" panose="020B0609020204030204" pitchFamily="49" charset="0"/>
                <a:ea typeface="+mn-ea"/>
                <a:cs typeface="+mn-cs"/>
              </a:rPr>
              <a:t>)</a:t>
            </a:r>
          </a:p>
        </p:txBody>
      </p:sp>
      <p:sp>
        <p:nvSpPr>
          <p:cNvPr id="8" name="TextBox 7">
            <a:extLst>
              <a:ext uri="{FF2B5EF4-FFF2-40B4-BE49-F238E27FC236}">
                <a16:creationId xmlns:a16="http://schemas.microsoft.com/office/drawing/2014/main" id="{2E5599C7-161F-4664-BE8C-85B5F2B62725}"/>
              </a:ext>
            </a:extLst>
          </p:cNvPr>
          <p:cNvSpPr txBox="1"/>
          <p:nvPr/>
        </p:nvSpPr>
        <p:spPr>
          <a:xfrm>
            <a:off x="6516504" y="2753978"/>
            <a:ext cx="5197856" cy="1600438"/>
          </a:xfrm>
          <a:prstGeom prst="rect">
            <a:avLst/>
          </a:prstGeom>
          <a:solidFill>
            <a:srgbClr val="002060"/>
          </a:solidFill>
        </p:spPr>
        <p:txBody>
          <a:bodyPr wrap="square" lIns="365760" tIns="182880" rIns="365760" bIns="18288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g.V</a:t>
            </a: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r>
              <a:rPr kumimoji="0" lang="en-US" sz="20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'engineering'</a:t>
            </a: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.out(</a:t>
            </a:r>
            <a:r>
              <a:rPr kumimoji="0" lang="en-US" sz="20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'members'</a:t>
            </a: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.in(</a:t>
            </a:r>
            <a:r>
              <a:rPr kumimoji="0" lang="en-US" sz="20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a:t>
            </a:r>
            <a:r>
              <a:rPr kumimoji="0" lang="en-US" sz="2000" b="0" i="0" u="none" strike="noStrike" kern="1200" cap="none" spc="0" normalizeH="0" baseline="0" noProof="0" err="1">
                <a:ln>
                  <a:noFill/>
                </a:ln>
                <a:solidFill>
                  <a:srgbClr val="FF6600"/>
                </a:solidFill>
                <a:effectLst/>
                <a:uLnTx/>
                <a:uFillTx/>
                <a:latin typeface="Consolas" panose="020B0609020204030204" pitchFamily="49" charset="0"/>
                <a:ea typeface="+mn-ea"/>
                <a:cs typeface="+mn-cs"/>
              </a:rPr>
              <a:t>has_report</a:t>
            </a:r>
            <a:r>
              <a:rPr kumimoji="0" lang="en-US" sz="20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a:t>
            </a: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.values(</a:t>
            </a:r>
            <a:r>
              <a:rPr kumimoji="0" lang="en-US" sz="20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'id'</a:t>
            </a:r>
            <a:r>
              <a:rPr kumimoji="0" lang="en-US" sz="2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2107880414"/>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DEC6A-8B52-417A-A3C0-3735BD018CAF}"/>
              </a:ext>
            </a:extLst>
          </p:cNvPr>
          <p:cNvSpPr>
            <a:spLocks noGrp="1"/>
          </p:cNvSpPr>
          <p:nvPr>
            <p:ph type="title"/>
          </p:nvPr>
        </p:nvSpPr>
        <p:spPr/>
        <p:txBody>
          <a:bodyPr/>
          <a:lstStyle/>
          <a:p>
            <a:r>
              <a:rPr lang="en-US"/>
              <a:t>Modeling principles</a:t>
            </a:r>
          </a:p>
        </p:txBody>
      </p:sp>
      <p:sp>
        <p:nvSpPr>
          <p:cNvPr id="3" name="Content Placeholder 2">
            <a:extLst>
              <a:ext uri="{FF2B5EF4-FFF2-40B4-BE49-F238E27FC236}">
                <a16:creationId xmlns:a16="http://schemas.microsoft.com/office/drawing/2014/main" id="{70A7B947-C2DC-4169-A190-1C45FC68324F}"/>
              </a:ext>
            </a:extLst>
          </p:cNvPr>
          <p:cNvSpPr>
            <a:spLocks noGrp="1"/>
          </p:cNvSpPr>
          <p:nvPr>
            <p:ph idx="1"/>
          </p:nvPr>
        </p:nvSpPr>
        <p:spPr/>
        <p:txBody>
          <a:bodyPr/>
          <a:lstStyle/>
          <a:p>
            <a:r>
              <a:rPr lang="en-US"/>
              <a:t>Graph databases provide benefits for hierarchical data and one-to-many entity relationships.</a:t>
            </a:r>
          </a:p>
          <a:p>
            <a:r>
              <a:rPr lang="en-US"/>
              <a:t>Property graphs allow for containing rich metadata in each entity object.</a:t>
            </a:r>
          </a:p>
          <a:p>
            <a:r>
              <a:rPr lang="en-US"/>
              <a:t>Labels allow for entity type detection and effective filtering.</a:t>
            </a:r>
          </a:p>
          <a:p>
            <a:r>
              <a:rPr lang="en-US"/>
              <a:t>Relationships have a direction that can be used meaningfully.</a:t>
            </a:r>
          </a:p>
        </p:txBody>
      </p:sp>
    </p:spTree>
    <p:extLst>
      <p:ext uri="{BB962C8B-B14F-4D97-AF65-F5344CB8AC3E}">
        <p14:creationId xmlns:p14="http://schemas.microsoft.com/office/powerpoint/2010/main" val="26517036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CF967-56F5-4444-B608-8D334DB2DE68}"/>
              </a:ext>
            </a:extLst>
          </p:cNvPr>
          <p:cNvSpPr>
            <a:spLocks noGrp="1"/>
          </p:cNvSpPr>
          <p:nvPr>
            <p:ph type="title"/>
          </p:nvPr>
        </p:nvSpPr>
        <p:spPr/>
        <p:txBody>
          <a:bodyPr/>
          <a:lstStyle/>
          <a:p>
            <a:r>
              <a:rPr lang="en-US"/>
              <a:t>Filtering entities</a:t>
            </a:r>
          </a:p>
        </p:txBody>
      </p:sp>
      <p:sp>
        <p:nvSpPr>
          <p:cNvPr id="3" name="Content Placeholder 2">
            <a:extLst>
              <a:ext uri="{FF2B5EF4-FFF2-40B4-BE49-F238E27FC236}">
                <a16:creationId xmlns:a16="http://schemas.microsoft.com/office/drawing/2014/main" id="{18A868F0-EC04-4001-8F03-FB46C59F5BAF}"/>
              </a:ext>
            </a:extLst>
          </p:cNvPr>
          <p:cNvSpPr>
            <a:spLocks noGrp="1"/>
          </p:cNvSpPr>
          <p:nvPr>
            <p:ph idx="1"/>
          </p:nvPr>
        </p:nvSpPr>
        <p:spPr>
          <a:xfrm>
            <a:off x="838200" y="1825625"/>
            <a:ext cx="10515600" cy="632687"/>
          </a:xfrm>
        </p:spPr>
        <p:txBody>
          <a:bodyPr/>
          <a:lstStyle/>
          <a:p>
            <a:pPr marL="0" indent="0">
              <a:buNone/>
            </a:pPr>
            <a:r>
              <a:rPr lang="en-US"/>
              <a:t>An entity whose sole purpose is to serve as a filter to other entities.</a:t>
            </a:r>
          </a:p>
        </p:txBody>
      </p:sp>
      <p:sp>
        <p:nvSpPr>
          <p:cNvPr id="53" name="TextBox 52">
            <a:extLst>
              <a:ext uri="{FF2B5EF4-FFF2-40B4-BE49-F238E27FC236}">
                <a16:creationId xmlns:a16="http://schemas.microsoft.com/office/drawing/2014/main" id="{862C3F0A-38F4-428B-8E76-3347BF944029}"/>
              </a:ext>
            </a:extLst>
          </p:cNvPr>
          <p:cNvSpPr txBox="1"/>
          <p:nvPr/>
        </p:nvSpPr>
        <p:spPr>
          <a:xfrm>
            <a:off x="5574546" y="2548036"/>
            <a:ext cx="5619464" cy="2308324"/>
          </a:xfrm>
          <a:prstGeom prst="rect">
            <a:avLst/>
          </a:prstGeom>
          <a:noFill/>
        </p:spPr>
        <p:txBody>
          <a:bodyPr wrap="square" rtlCol="0">
            <a:spAutoFit/>
          </a:bodyPr>
          <a:lstStyle/>
          <a:p>
            <a:pPr marL="285750" indent="-285750">
              <a:buFont typeface="Arial" panose="020B0604020202020204" pitchFamily="34" charset="0"/>
              <a:buChar char="•"/>
            </a:pPr>
            <a:r>
              <a:rPr lang="en-US"/>
              <a:t>Country vertex represents an abstract entity. Could have been derived from a table dimension.</a:t>
            </a:r>
          </a:p>
          <a:p>
            <a:pPr marL="285750" indent="-285750">
              <a:buFont typeface="Arial" panose="020B0604020202020204" pitchFamily="34" charset="0"/>
              <a:buChar char="•"/>
            </a:pPr>
            <a:r>
              <a:rPr lang="en-US"/>
              <a:t>This entity won't be updated, nor modified frequently.</a:t>
            </a:r>
          </a:p>
          <a:p>
            <a:pPr marL="285750" indent="-285750">
              <a:buFont typeface="Arial" panose="020B0604020202020204" pitchFamily="34" charset="0"/>
              <a:buChar char="•"/>
            </a:pPr>
            <a:r>
              <a:rPr lang="en-US"/>
              <a:t>The main use of this entity is to be used as a filter for the connected entities. This incurs in extra cost per query for all object resolution.</a:t>
            </a:r>
          </a:p>
          <a:p>
            <a:pPr marL="285750" indent="-285750">
              <a:buFont typeface="Arial" panose="020B0604020202020204" pitchFamily="34" charset="0"/>
              <a:buChar char="•"/>
            </a:pPr>
            <a:r>
              <a:rPr lang="en-US"/>
              <a:t>This will also increase the cost for inserting each related entity.</a:t>
            </a:r>
          </a:p>
        </p:txBody>
      </p:sp>
      <p:grpSp>
        <p:nvGrpSpPr>
          <p:cNvPr id="58" name="Group 57">
            <a:extLst>
              <a:ext uri="{FF2B5EF4-FFF2-40B4-BE49-F238E27FC236}">
                <a16:creationId xmlns:a16="http://schemas.microsoft.com/office/drawing/2014/main" id="{D8A623D4-8F4D-49E8-A078-0A1C0C4D9278}"/>
              </a:ext>
            </a:extLst>
          </p:cNvPr>
          <p:cNvGrpSpPr/>
          <p:nvPr/>
        </p:nvGrpSpPr>
        <p:grpSpPr>
          <a:xfrm>
            <a:off x="838200" y="2723498"/>
            <a:ext cx="4740633" cy="3352381"/>
            <a:chOff x="389388" y="2902250"/>
            <a:chExt cx="4740633" cy="3352381"/>
          </a:xfrm>
        </p:grpSpPr>
        <p:grpSp>
          <p:nvGrpSpPr>
            <p:cNvPr id="52" name="Group 51">
              <a:extLst>
                <a:ext uri="{FF2B5EF4-FFF2-40B4-BE49-F238E27FC236}">
                  <a16:creationId xmlns:a16="http://schemas.microsoft.com/office/drawing/2014/main" id="{6476A31C-D954-45A7-A466-722C3F8E2FDF}"/>
                </a:ext>
              </a:extLst>
            </p:cNvPr>
            <p:cNvGrpSpPr/>
            <p:nvPr/>
          </p:nvGrpSpPr>
          <p:grpSpPr>
            <a:xfrm>
              <a:off x="1121940" y="2902250"/>
              <a:ext cx="3275528" cy="2577791"/>
              <a:chOff x="1443588" y="2957390"/>
              <a:chExt cx="3275528" cy="2577791"/>
            </a:xfrm>
          </p:grpSpPr>
          <p:sp>
            <p:nvSpPr>
              <p:cNvPr id="5" name="Oval 4">
                <a:extLst>
                  <a:ext uri="{FF2B5EF4-FFF2-40B4-BE49-F238E27FC236}">
                    <a16:creationId xmlns:a16="http://schemas.microsoft.com/office/drawing/2014/main" id="{1553F1C5-67AB-4787-8139-849047312AE1}"/>
                  </a:ext>
                </a:extLst>
              </p:cNvPr>
              <p:cNvSpPr/>
              <p:nvPr/>
            </p:nvSpPr>
            <p:spPr>
              <a:xfrm>
                <a:off x="1443588" y="4629971"/>
                <a:ext cx="905210" cy="90521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80235ED-B6DC-4486-A32C-5260A806EA08}"/>
                  </a:ext>
                </a:extLst>
              </p:cNvPr>
              <p:cNvSpPr/>
              <p:nvPr/>
            </p:nvSpPr>
            <p:spPr>
              <a:xfrm>
                <a:off x="3813906" y="4629971"/>
                <a:ext cx="905210" cy="90521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Connector: Curved 6">
                <a:extLst>
                  <a:ext uri="{FF2B5EF4-FFF2-40B4-BE49-F238E27FC236}">
                    <a16:creationId xmlns:a16="http://schemas.microsoft.com/office/drawing/2014/main" id="{7E103998-07AC-4F04-8F6D-7558DCA04E74}"/>
                  </a:ext>
                </a:extLst>
              </p:cNvPr>
              <p:cNvCxnSpPr>
                <a:cxnSpLocks/>
                <a:stCxn id="4" idx="4"/>
                <a:endCxn id="6" idx="0"/>
              </p:cNvCxnSpPr>
              <p:nvPr/>
            </p:nvCxnSpPr>
            <p:spPr>
              <a:xfrm rot="16200000" flipH="1">
                <a:off x="3290246" y="3653705"/>
                <a:ext cx="767371" cy="1185159"/>
              </a:xfrm>
              <a:prstGeom prst="curvedConnector3">
                <a:avLst>
                  <a:gd name="adj1" fmla="val 50000"/>
                </a:avLst>
              </a:prstGeom>
              <a:ln w="28575">
                <a:solidFill>
                  <a:schemeClr val="bg2">
                    <a:lumMod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 name="Connector: Curved 7">
                <a:extLst>
                  <a:ext uri="{FF2B5EF4-FFF2-40B4-BE49-F238E27FC236}">
                    <a16:creationId xmlns:a16="http://schemas.microsoft.com/office/drawing/2014/main" id="{E5FF03B7-8A37-4650-8E77-81A9B4501111}"/>
                  </a:ext>
                </a:extLst>
              </p:cNvPr>
              <p:cNvCxnSpPr>
                <a:cxnSpLocks/>
                <a:stCxn id="4" idx="4"/>
                <a:endCxn id="5" idx="0"/>
              </p:cNvCxnSpPr>
              <p:nvPr/>
            </p:nvCxnSpPr>
            <p:spPr>
              <a:xfrm rot="5400000">
                <a:off x="2105088" y="3653706"/>
                <a:ext cx="767371" cy="1185159"/>
              </a:xfrm>
              <a:prstGeom prst="curvedConnector3">
                <a:avLst>
                  <a:gd name="adj1" fmla="val 50000"/>
                </a:avLst>
              </a:prstGeom>
              <a:ln w="28575">
                <a:solidFill>
                  <a:schemeClr val="bg2">
                    <a:lumMod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6EDC291F-EDF9-4587-AAED-B694D391A14F}"/>
                  </a:ext>
                </a:extLst>
              </p:cNvPr>
              <p:cNvGrpSpPr/>
              <p:nvPr/>
            </p:nvGrpSpPr>
            <p:grpSpPr>
              <a:xfrm>
                <a:off x="2614397" y="2957390"/>
                <a:ext cx="933910" cy="905210"/>
                <a:chOff x="2669116" y="2931861"/>
                <a:chExt cx="933910" cy="905210"/>
              </a:xfrm>
            </p:grpSpPr>
            <p:sp>
              <p:nvSpPr>
                <p:cNvPr id="4" name="Oval 3">
                  <a:extLst>
                    <a:ext uri="{FF2B5EF4-FFF2-40B4-BE49-F238E27FC236}">
                      <a16:creationId xmlns:a16="http://schemas.microsoft.com/office/drawing/2014/main" id="{EC306CB8-A167-4017-AD60-19BF0F7224F4}"/>
                    </a:ext>
                  </a:extLst>
                </p:cNvPr>
                <p:cNvSpPr/>
                <p:nvPr/>
              </p:nvSpPr>
              <p:spPr>
                <a:xfrm>
                  <a:off x="2683466" y="2931861"/>
                  <a:ext cx="905210" cy="90521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69570CAB-65F7-4C0A-8434-20ED2F9945CB}"/>
                    </a:ext>
                  </a:extLst>
                </p:cNvPr>
                <p:cNvSpPr txBox="1"/>
                <p:nvPr/>
              </p:nvSpPr>
              <p:spPr>
                <a:xfrm>
                  <a:off x="2669116" y="3199800"/>
                  <a:ext cx="933910" cy="369332"/>
                </a:xfrm>
                <a:prstGeom prst="rect">
                  <a:avLst/>
                </a:prstGeom>
                <a:noFill/>
              </p:spPr>
              <p:txBody>
                <a:bodyPr wrap="none" rtlCol="0">
                  <a:spAutoFit/>
                </a:bodyPr>
                <a:lstStyle/>
                <a:p>
                  <a:r>
                    <a:rPr lang="en-US">
                      <a:solidFill>
                        <a:schemeClr val="bg1"/>
                      </a:solidFill>
                    </a:rPr>
                    <a:t>Country</a:t>
                  </a:r>
                </a:p>
              </p:txBody>
            </p:sp>
          </p:grpSp>
          <p:sp>
            <p:nvSpPr>
              <p:cNvPr id="39" name="TextBox 38">
                <a:extLst>
                  <a:ext uri="{FF2B5EF4-FFF2-40B4-BE49-F238E27FC236}">
                    <a16:creationId xmlns:a16="http://schemas.microsoft.com/office/drawing/2014/main" id="{DB1A290D-CE3D-4E8B-964B-AFBA7B6877B3}"/>
                  </a:ext>
                </a:extLst>
              </p:cNvPr>
              <p:cNvSpPr txBox="1"/>
              <p:nvPr/>
            </p:nvSpPr>
            <p:spPr>
              <a:xfrm>
                <a:off x="1460647" y="4776541"/>
                <a:ext cx="871091" cy="646331"/>
              </a:xfrm>
              <a:prstGeom prst="rect">
                <a:avLst/>
              </a:prstGeom>
              <a:noFill/>
            </p:spPr>
            <p:txBody>
              <a:bodyPr wrap="square" rtlCol="0">
                <a:spAutoFit/>
              </a:bodyPr>
              <a:lstStyle/>
              <a:p>
                <a:pPr algn="ctr"/>
                <a:r>
                  <a:rPr lang="en-US">
                    <a:solidFill>
                      <a:schemeClr val="bg1"/>
                    </a:solidFill>
                  </a:rPr>
                  <a:t>Factory A</a:t>
                </a:r>
              </a:p>
            </p:txBody>
          </p:sp>
          <p:sp>
            <p:nvSpPr>
              <p:cNvPr id="40" name="TextBox 39">
                <a:extLst>
                  <a:ext uri="{FF2B5EF4-FFF2-40B4-BE49-F238E27FC236}">
                    <a16:creationId xmlns:a16="http://schemas.microsoft.com/office/drawing/2014/main" id="{87759FE7-6292-4ECE-BE84-D10DC9FC9669}"/>
                  </a:ext>
                </a:extLst>
              </p:cNvPr>
              <p:cNvSpPr txBox="1"/>
              <p:nvPr/>
            </p:nvSpPr>
            <p:spPr>
              <a:xfrm>
                <a:off x="3830965" y="4759410"/>
                <a:ext cx="871091" cy="646331"/>
              </a:xfrm>
              <a:prstGeom prst="rect">
                <a:avLst/>
              </a:prstGeom>
              <a:noFill/>
            </p:spPr>
            <p:txBody>
              <a:bodyPr wrap="square" rtlCol="0">
                <a:spAutoFit/>
              </a:bodyPr>
              <a:lstStyle/>
              <a:p>
                <a:pPr algn="ctr"/>
                <a:r>
                  <a:rPr lang="en-US">
                    <a:solidFill>
                      <a:schemeClr val="bg1"/>
                    </a:solidFill>
                  </a:rPr>
                  <a:t>Factory B</a:t>
                </a:r>
              </a:p>
            </p:txBody>
          </p:sp>
        </p:grpSp>
        <p:cxnSp>
          <p:nvCxnSpPr>
            <p:cNvPr id="54" name="Connector: Curved 53">
              <a:extLst>
                <a:ext uri="{FF2B5EF4-FFF2-40B4-BE49-F238E27FC236}">
                  <a16:creationId xmlns:a16="http://schemas.microsoft.com/office/drawing/2014/main" id="{D6EE4743-D818-4148-ADFA-C72CCC8AA4FB}"/>
                </a:ext>
              </a:extLst>
            </p:cNvPr>
            <p:cNvCxnSpPr>
              <a:cxnSpLocks/>
            </p:cNvCxnSpPr>
            <p:nvPr/>
          </p:nvCxnSpPr>
          <p:spPr>
            <a:xfrm rot="16200000" flipH="1">
              <a:off x="1783440" y="5278365"/>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FF103518-2629-4715-A128-56AC2072F151}"/>
                </a:ext>
              </a:extLst>
            </p:cNvPr>
            <p:cNvCxnSpPr>
              <a:cxnSpLocks/>
            </p:cNvCxnSpPr>
            <p:nvPr/>
          </p:nvCxnSpPr>
          <p:spPr>
            <a:xfrm rot="5400000">
              <a:off x="598282" y="5278366"/>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6" name="Connector: Curved 55">
              <a:extLst>
                <a:ext uri="{FF2B5EF4-FFF2-40B4-BE49-F238E27FC236}">
                  <a16:creationId xmlns:a16="http://schemas.microsoft.com/office/drawing/2014/main" id="{68421A0A-D458-42BA-8C60-6D4F89ECC708}"/>
                </a:ext>
              </a:extLst>
            </p:cNvPr>
            <p:cNvCxnSpPr>
              <a:cxnSpLocks/>
            </p:cNvCxnSpPr>
            <p:nvPr/>
          </p:nvCxnSpPr>
          <p:spPr>
            <a:xfrm rot="16200000" flipH="1">
              <a:off x="4153756" y="5271146"/>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7" name="Connector: Curved 56">
              <a:extLst>
                <a:ext uri="{FF2B5EF4-FFF2-40B4-BE49-F238E27FC236}">
                  <a16:creationId xmlns:a16="http://schemas.microsoft.com/office/drawing/2014/main" id="{D190BACD-9EB0-4EFA-8A84-C27EDE82DE44}"/>
                </a:ext>
              </a:extLst>
            </p:cNvPr>
            <p:cNvCxnSpPr>
              <a:cxnSpLocks/>
            </p:cNvCxnSpPr>
            <p:nvPr/>
          </p:nvCxnSpPr>
          <p:spPr>
            <a:xfrm rot="5400000">
              <a:off x="2968598" y="5271147"/>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59" name="TextBox 58">
            <a:extLst>
              <a:ext uri="{FF2B5EF4-FFF2-40B4-BE49-F238E27FC236}">
                <a16:creationId xmlns:a16="http://schemas.microsoft.com/office/drawing/2014/main" id="{7927283C-8723-408D-A29E-AD67FAA37F09}"/>
              </a:ext>
            </a:extLst>
          </p:cNvPr>
          <p:cNvSpPr txBox="1"/>
          <p:nvPr/>
        </p:nvSpPr>
        <p:spPr>
          <a:xfrm>
            <a:off x="5921860" y="4953528"/>
            <a:ext cx="5197856" cy="1477328"/>
          </a:xfrm>
          <a:prstGeom prst="rect">
            <a:avLst/>
          </a:prstGeom>
          <a:solidFill>
            <a:schemeClr val="bg2">
              <a:lumMod val="10000"/>
            </a:schemeClr>
          </a:solidFill>
        </p:spPr>
        <p:txBody>
          <a:bodyPr wrap="square" lIns="365760" tIns="182880" rIns="365760" bIns="182880" rtlCol="0">
            <a:spAutoFit/>
          </a:bodyPr>
          <a:lstStyle/>
          <a:p>
            <a:pPr lvl="0" defTabSz="914367">
              <a:defRPr/>
            </a:pPr>
            <a:r>
              <a:rPr kumimoji="0" lang="en-US" sz="24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g.V</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().has(</a:t>
            </a:r>
            <a:r>
              <a:rPr lang="en-US" sz="2400">
                <a:solidFill>
                  <a:srgbClr val="FF6600"/>
                </a:solidFill>
                <a:latin typeface="Consolas" panose="020B0609020204030204" pitchFamily="49" charset="0"/>
              </a:rPr>
              <a:t>'</a:t>
            </a:r>
            <a:r>
              <a:rPr lang="en-US" sz="2400" err="1">
                <a:solidFill>
                  <a:srgbClr val="FF6600"/>
                </a:solidFill>
                <a:latin typeface="Consolas" panose="020B0609020204030204" pitchFamily="49" charset="0"/>
              </a:rPr>
              <a:t>countryId</a:t>
            </a:r>
            <a:r>
              <a:rPr kumimoji="0" lang="en-US" sz="24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r>
              <a:rPr lang="en-US" sz="2400">
                <a:solidFill>
                  <a:srgbClr val="FF6600"/>
                </a:solidFill>
                <a:latin typeface="Consolas" panose="020B0609020204030204" pitchFamily="49" charset="0"/>
              </a:rPr>
              <a:t> X'</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lvl="0" defTabSz="914367">
              <a:defRPr/>
            </a:pP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a:t>
            </a:r>
            <a:r>
              <a:rPr kumimoji="0" lang="en-US" sz="24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outE</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r>
              <a:rPr lang="en-US" sz="2400">
                <a:solidFill>
                  <a:srgbClr val="FF6600"/>
                </a:solidFill>
                <a:latin typeface="Consolas" panose="020B0609020204030204" pitchFamily="49" charset="0"/>
              </a:rPr>
              <a:t>'</a:t>
            </a:r>
            <a:r>
              <a:rPr lang="en-US" sz="2400" err="1">
                <a:solidFill>
                  <a:srgbClr val="FF6600"/>
                </a:solidFill>
                <a:latin typeface="Consolas" panose="020B0609020204030204" pitchFamily="49" charset="0"/>
              </a:rPr>
              <a:t>toFactory</a:t>
            </a:r>
            <a:r>
              <a:rPr lang="en-US" sz="2400">
                <a:solidFill>
                  <a:srgbClr val="FF6600"/>
                </a:solidFill>
                <a:latin typeface="Consolas" panose="020B0609020204030204" pitchFamily="49" charset="0"/>
              </a:rPr>
              <a:t>'</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lvl="0" defTabSz="914367">
              <a:defRPr/>
            </a:pPr>
            <a:r>
              <a:rPr lang="en-US" sz="2400">
                <a:solidFill>
                  <a:srgbClr val="FFFFFF"/>
                </a:solidFill>
                <a:latin typeface="Consolas" panose="020B0609020204030204" pitchFamily="49" charset="0"/>
              </a:rPr>
              <a:t>	.</a:t>
            </a:r>
            <a:r>
              <a:rPr lang="en-US" sz="2400" err="1">
                <a:solidFill>
                  <a:srgbClr val="FFFFFF"/>
                </a:solidFill>
                <a:latin typeface="Consolas" panose="020B0609020204030204" pitchFamily="49" charset="0"/>
              </a:rPr>
              <a:t>inV</a:t>
            </a:r>
            <a:r>
              <a:rPr lang="en-US" sz="2400">
                <a:solidFill>
                  <a:srgbClr val="FFFFFF"/>
                </a:solidFill>
                <a:latin typeface="Consolas" panose="020B0609020204030204" pitchFamily="49" charset="0"/>
              </a:rPr>
              <a:t>(</a:t>
            </a:r>
            <a:r>
              <a:rPr lang="en-US" sz="2400">
                <a:solidFill>
                  <a:srgbClr val="FF6600"/>
                </a:solidFill>
                <a:latin typeface="Consolas" panose="020B0609020204030204" pitchFamily="49" charset="0"/>
              </a:rPr>
              <a:t>'Factory'</a:t>
            </a:r>
            <a:r>
              <a:rPr lang="en-US" sz="2400">
                <a:solidFill>
                  <a:srgbClr val="FFFFFF"/>
                </a:solidFill>
                <a:latin typeface="Consolas" panose="020B0609020204030204" pitchFamily="49" charset="0"/>
              </a:rPr>
              <a:t>)</a:t>
            </a:r>
            <a:endPar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12664964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CF967-56F5-4444-B608-8D334DB2DE68}"/>
              </a:ext>
            </a:extLst>
          </p:cNvPr>
          <p:cNvSpPr>
            <a:spLocks noGrp="1"/>
          </p:cNvSpPr>
          <p:nvPr>
            <p:ph type="title"/>
          </p:nvPr>
        </p:nvSpPr>
        <p:spPr/>
        <p:txBody>
          <a:bodyPr/>
          <a:lstStyle/>
          <a:p>
            <a:r>
              <a:rPr lang="en-US"/>
              <a:t>Filtering entities</a:t>
            </a:r>
          </a:p>
        </p:txBody>
      </p:sp>
      <p:sp>
        <p:nvSpPr>
          <p:cNvPr id="3" name="Content Placeholder 2">
            <a:extLst>
              <a:ext uri="{FF2B5EF4-FFF2-40B4-BE49-F238E27FC236}">
                <a16:creationId xmlns:a16="http://schemas.microsoft.com/office/drawing/2014/main" id="{18A868F0-EC04-4001-8F03-FB46C59F5BAF}"/>
              </a:ext>
            </a:extLst>
          </p:cNvPr>
          <p:cNvSpPr>
            <a:spLocks noGrp="1"/>
          </p:cNvSpPr>
          <p:nvPr>
            <p:ph idx="1"/>
          </p:nvPr>
        </p:nvSpPr>
        <p:spPr>
          <a:xfrm>
            <a:off x="838200" y="1634597"/>
            <a:ext cx="10515600" cy="632687"/>
          </a:xfrm>
        </p:spPr>
        <p:txBody>
          <a:bodyPr/>
          <a:lstStyle/>
          <a:p>
            <a:pPr marL="0" indent="0">
              <a:buNone/>
            </a:pPr>
            <a:r>
              <a:rPr lang="en-US"/>
              <a:t>An entity whose sole purpose is to serve as a filter to other entities.</a:t>
            </a:r>
          </a:p>
        </p:txBody>
      </p:sp>
      <p:sp>
        <p:nvSpPr>
          <p:cNvPr id="53" name="TextBox 52">
            <a:extLst>
              <a:ext uri="{FF2B5EF4-FFF2-40B4-BE49-F238E27FC236}">
                <a16:creationId xmlns:a16="http://schemas.microsoft.com/office/drawing/2014/main" id="{862C3F0A-38F4-428B-8E76-3347BF944029}"/>
              </a:ext>
            </a:extLst>
          </p:cNvPr>
          <p:cNvSpPr txBox="1"/>
          <p:nvPr/>
        </p:nvSpPr>
        <p:spPr>
          <a:xfrm>
            <a:off x="5968874" y="3000182"/>
            <a:ext cx="5095826" cy="2585323"/>
          </a:xfrm>
          <a:prstGeom prst="rect">
            <a:avLst/>
          </a:prstGeom>
          <a:noFill/>
        </p:spPr>
        <p:txBody>
          <a:bodyPr wrap="square" rtlCol="0">
            <a:spAutoFit/>
          </a:bodyPr>
          <a:lstStyle/>
          <a:p>
            <a:pPr marL="285750" indent="-285750">
              <a:buFont typeface="Arial" panose="020B0604020202020204" pitchFamily="34" charset="0"/>
              <a:buChar char="•"/>
            </a:pPr>
            <a:r>
              <a:rPr lang="en-US"/>
              <a:t>Country vertex represents an abstract entity. Could have been derived from a table dimension.</a:t>
            </a:r>
          </a:p>
          <a:p>
            <a:pPr marL="285750" indent="-285750">
              <a:buFont typeface="Arial" panose="020B0604020202020204" pitchFamily="34" charset="0"/>
              <a:buChar char="•"/>
            </a:pPr>
            <a:r>
              <a:rPr lang="en-US"/>
              <a:t>This entity won't be updated, nor modified frequently.</a:t>
            </a:r>
          </a:p>
          <a:p>
            <a:pPr marL="285750" indent="-285750">
              <a:buFont typeface="Arial" panose="020B0604020202020204" pitchFamily="34" charset="0"/>
              <a:buChar char="•"/>
            </a:pPr>
            <a:r>
              <a:rPr lang="en-US"/>
              <a:t>The main use of this entity is to be used as a filter for the connected entities. This incurs in extra cost per query for all object resolution.</a:t>
            </a:r>
          </a:p>
          <a:p>
            <a:pPr marL="285750" indent="-285750">
              <a:buFont typeface="Arial" panose="020B0604020202020204" pitchFamily="34" charset="0"/>
              <a:buChar char="•"/>
            </a:pPr>
            <a:r>
              <a:rPr lang="en-US"/>
              <a:t>This will also increase the cost for writing each entity underneath it.</a:t>
            </a:r>
          </a:p>
        </p:txBody>
      </p:sp>
      <p:grpSp>
        <p:nvGrpSpPr>
          <p:cNvPr id="58" name="Group 57">
            <a:extLst>
              <a:ext uri="{FF2B5EF4-FFF2-40B4-BE49-F238E27FC236}">
                <a16:creationId xmlns:a16="http://schemas.microsoft.com/office/drawing/2014/main" id="{D8A623D4-8F4D-49E8-A078-0A1C0C4D9278}"/>
              </a:ext>
            </a:extLst>
          </p:cNvPr>
          <p:cNvGrpSpPr/>
          <p:nvPr/>
        </p:nvGrpSpPr>
        <p:grpSpPr>
          <a:xfrm>
            <a:off x="838200" y="2723498"/>
            <a:ext cx="4740633" cy="3352381"/>
            <a:chOff x="389388" y="2902250"/>
            <a:chExt cx="4740633" cy="3352381"/>
          </a:xfrm>
        </p:grpSpPr>
        <p:grpSp>
          <p:nvGrpSpPr>
            <p:cNvPr id="52" name="Group 51">
              <a:extLst>
                <a:ext uri="{FF2B5EF4-FFF2-40B4-BE49-F238E27FC236}">
                  <a16:creationId xmlns:a16="http://schemas.microsoft.com/office/drawing/2014/main" id="{6476A31C-D954-45A7-A466-722C3F8E2FDF}"/>
                </a:ext>
              </a:extLst>
            </p:cNvPr>
            <p:cNvGrpSpPr/>
            <p:nvPr/>
          </p:nvGrpSpPr>
          <p:grpSpPr>
            <a:xfrm>
              <a:off x="1121940" y="2902250"/>
              <a:ext cx="3275528" cy="2577791"/>
              <a:chOff x="1443588" y="2957390"/>
              <a:chExt cx="3275528" cy="2577791"/>
            </a:xfrm>
          </p:grpSpPr>
          <p:sp>
            <p:nvSpPr>
              <p:cNvPr id="5" name="Oval 4">
                <a:extLst>
                  <a:ext uri="{FF2B5EF4-FFF2-40B4-BE49-F238E27FC236}">
                    <a16:creationId xmlns:a16="http://schemas.microsoft.com/office/drawing/2014/main" id="{1553F1C5-67AB-4787-8139-849047312AE1}"/>
                  </a:ext>
                </a:extLst>
              </p:cNvPr>
              <p:cNvSpPr/>
              <p:nvPr/>
            </p:nvSpPr>
            <p:spPr>
              <a:xfrm>
                <a:off x="1443588" y="4629971"/>
                <a:ext cx="905210" cy="90521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80235ED-B6DC-4486-A32C-5260A806EA08}"/>
                  </a:ext>
                </a:extLst>
              </p:cNvPr>
              <p:cNvSpPr/>
              <p:nvPr/>
            </p:nvSpPr>
            <p:spPr>
              <a:xfrm>
                <a:off x="3813906" y="4629971"/>
                <a:ext cx="905210" cy="90521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Connector: Curved 6">
                <a:extLst>
                  <a:ext uri="{FF2B5EF4-FFF2-40B4-BE49-F238E27FC236}">
                    <a16:creationId xmlns:a16="http://schemas.microsoft.com/office/drawing/2014/main" id="{7E103998-07AC-4F04-8F6D-7558DCA04E74}"/>
                  </a:ext>
                </a:extLst>
              </p:cNvPr>
              <p:cNvCxnSpPr>
                <a:cxnSpLocks/>
                <a:stCxn id="4" idx="4"/>
                <a:endCxn id="6" idx="0"/>
              </p:cNvCxnSpPr>
              <p:nvPr/>
            </p:nvCxnSpPr>
            <p:spPr>
              <a:xfrm rot="16200000" flipH="1">
                <a:off x="3290246" y="3653705"/>
                <a:ext cx="767371" cy="1185159"/>
              </a:xfrm>
              <a:prstGeom prst="curvedConnector3">
                <a:avLst>
                  <a:gd name="adj1" fmla="val 50000"/>
                </a:avLst>
              </a:prstGeom>
              <a:ln w="28575">
                <a:solidFill>
                  <a:schemeClr val="bg2">
                    <a:lumMod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 name="Connector: Curved 7">
                <a:extLst>
                  <a:ext uri="{FF2B5EF4-FFF2-40B4-BE49-F238E27FC236}">
                    <a16:creationId xmlns:a16="http://schemas.microsoft.com/office/drawing/2014/main" id="{E5FF03B7-8A37-4650-8E77-81A9B4501111}"/>
                  </a:ext>
                </a:extLst>
              </p:cNvPr>
              <p:cNvCxnSpPr>
                <a:cxnSpLocks/>
                <a:stCxn id="4" idx="4"/>
                <a:endCxn id="5" idx="0"/>
              </p:cNvCxnSpPr>
              <p:nvPr/>
            </p:nvCxnSpPr>
            <p:spPr>
              <a:xfrm rot="5400000">
                <a:off x="2105088" y="3653706"/>
                <a:ext cx="767371" cy="1185159"/>
              </a:xfrm>
              <a:prstGeom prst="curvedConnector3">
                <a:avLst>
                  <a:gd name="adj1" fmla="val 50000"/>
                </a:avLst>
              </a:prstGeom>
              <a:ln w="28575">
                <a:solidFill>
                  <a:schemeClr val="bg2">
                    <a:lumMod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6EDC291F-EDF9-4587-AAED-B694D391A14F}"/>
                  </a:ext>
                </a:extLst>
              </p:cNvPr>
              <p:cNvGrpSpPr/>
              <p:nvPr/>
            </p:nvGrpSpPr>
            <p:grpSpPr>
              <a:xfrm>
                <a:off x="2614397" y="2957390"/>
                <a:ext cx="933910" cy="905210"/>
                <a:chOff x="2669116" y="2931861"/>
                <a:chExt cx="933910" cy="905210"/>
              </a:xfrm>
            </p:grpSpPr>
            <p:sp>
              <p:nvSpPr>
                <p:cNvPr id="4" name="Oval 3">
                  <a:extLst>
                    <a:ext uri="{FF2B5EF4-FFF2-40B4-BE49-F238E27FC236}">
                      <a16:creationId xmlns:a16="http://schemas.microsoft.com/office/drawing/2014/main" id="{EC306CB8-A167-4017-AD60-19BF0F7224F4}"/>
                    </a:ext>
                  </a:extLst>
                </p:cNvPr>
                <p:cNvSpPr/>
                <p:nvPr/>
              </p:nvSpPr>
              <p:spPr>
                <a:xfrm>
                  <a:off x="2683466" y="2931861"/>
                  <a:ext cx="905210" cy="90521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69570CAB-65F7-4C0A-8434-20ED2F9945CB}"/>
                    </a:ext>
                  </a:extLst>
                </p:cNvPr>
                <p:cNvSpPr txBox="1"/>
                <p:nvPr/>
              </p:nvSpPr>
              <p:spPr>
                <a:xfrm>
                  <a:off x="2669116" y="3199800"/>
                  <a:ext cx="933910" cy="369332"/>
                </a:xfrm>
                <a:prstGeom prst="rect">
                  <a:avLst/>
                </a:prstGeom>
                <a:noFill/>
              </p:spPr>
              <p:txBody>
                <a:bodyPr wrap="none" rtlCol="0">
                  <a:spAutoFit/>
                </a:bodyPr>
                <a:lstStyle/>
                <a:p>
                  <a:r>
                    <a:rPr lang="en-US">
                      <a:solidFill>
                        <a:schemeClr val="bg1"/>
                      </a:solidFill>
                    </a:rPr>
                    <a:t>Country</a:t>
                  </a:r>
                </a:p>
              </p:txBody>
            </p:sp>
          </p:grpSp>
          <p:sp>
            <p:nvSpPr>
              <p:cNvPr id="39" name="TextBox 38">
                <a:extLst>
                  <a:ext uri="{FF2B5EF4-FFF2-40B4-BE49-F238E27FC236}">
                    <a16:creationId xmlns:a16="http://schemas.microsoft.com/office/drawing/2014/main" id="{DB1A290D-CE3D-4E8B-964B-AFBA7B6877B3}"/>
                  </a:ext>
                </a:extLst>
              </p:cNvPr>
              <p:cNvSpPr txBox="1"/>
              <p:nvPr/>
            </p:nvSpPr>
            <p:spPr>
              <a:xfrm>
                <a:off x="1460647" y="4776541"/>
                <a:ext cx="871091" cy="646331"/>
              </a:xfrm>
              <a:prstGeom prst="rect">
                <a:avLst/>
              </a:prstGeom>
              <a:noFill/>
            </p:spPr>
            <p:txBody>
              <a:bodyPr wrap="square" rtlCol="0">
                <a:spAutoFit/>
              </a:bodyPr>
              <a:lstStyle/>
              <a:p>
                <a:pPr algn="ctr"/>
                <a:r>
                  <a:rPr lang="en-US">
                    <a:solidFill>
                      <a:schemeClr val="bg1"/>
                    </a:solidFill>
                  </a:rPr>
                  <a:t>Factory A</a:t>
                </a:r>
              </a:p>
            </p:txBody>
          </p:sp>
          <p:sp>
            <p:nvSpPr>
              <p:cNvPr id="40" name="TextBox 39">
                <a:extLst>
                  <a:ext uri="{FF2B5EF4-FFF2-40B4-BE49-F238E27FC236}">
                    <a16:creationId xmlns:a16="http://schemas.microsoft.com/office/drawing/2014/main" id="{87759FE7-6292-4ECE-BE84-D10DC9FC9669}"/>
                  </a:ext>
                </a:extLst>
              </p:cNvPr>
              <p:cNvSpPr txBox="1"/>
              <p:nvPr/>
            </p:nvSpPr>
            <p:spPr>
              <a:xfrm>
                <a:off x="3830965" y="4759410"/>
                <a:ext cx="871091" cy="646331"/>
              </a:xfrm>
              <a:prstGeom prst="rect">
                <a:avLst/>
              </a:prstGeom>
              <a:noFill/>
            </p:spPr>
            <p:txBody>
              <a:bodyPr wrap="square" rtlCol="0">
                <a:spAutoFit/>
              </a:bodyPr>
              <a:lstStyle/>
              <a:p>
                <a:pPr algn="ctr"/>
                <a:r>
                  <a:rPr lang="en-US">
                    <a:solidFill>
                      <a:schemeClr val="bg1"/>
                    </a:solidFill>
                  </a:rPr>
                  <a:t>Factory B</a:t>
                </a:r>
              </a:p>
            </p:txBody>
          </p:sp>
        </p:grpSp>
        <p:cxnSp>
          <p:nvCxnSpPr>
            <p:cNvPr id="54" name="Connector: Curved 53">
              <a:extLst>
                <a:ext uri="{FF2B5EF4-FFF2-40B4-BE49-F238E27FC236}">
                  <a16:creationId xmlns:a16="http://schemas.microsoft.com/office/drawing/2014/main" id="{D6EE4743-D818-4148-ADFA-C72CCC8AA4FB}"/>
                </a:ext>
              </a:extLst>
            </p:cNvPr>
            <p:cNvCxnSpPr>
              <a:cxnSpLocks/>
            </p:cNvCxnSpPr>
            <p:nvPr/>
          </p:nvCxnSpPr>
          <p:spPr>
            <a:xfrm rot="16200000" flipH="1">
              <a:off x="1783440" y="5278365"/>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FF103518-2629-4715-A128-56AC2072F151}"/>
                </a:ext>
              </a:extLst>
            </p:cNvPr>
            <p:cNvCxnSpPr>
              <a:cxnSpLocks/>
            </p:cNvCxnSpPr>
            <p:nvPr/>
          </p:nvCxnSpPr>
          <p:spPr>
            <a:xfrm rot="5400000">
              <a:off x="598282" y="5278366"/>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6" name="Connector: Curved 55">
              <a:extLst>
                <a:ext uri="{FF2B5EF4-FFF2-40B4-BE49-F238E27FC236}">
                  <a16:creationId xmlns:a16="http://schemas.microsoft.com/office/drawing/2014/main" id="{68421A0A-D458-42BA-8C60-6D4F89ECC708}"/>
                </a:ext>
              </a:extLst>
            </p:cNvPr>
            <p:cNvCxnSpPr>
              <a:cxnSpLocks/>
            </p:cNvCxnSpPr>
            <p:nvPr/>
          </p:nvCxnSpPr>
          <p:spPr>
            <a:xfrm rot="16200000" flipH="1">
              <a:off x="4153756" y="5271146"/>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7" name="Connector: Curved 56">
              <a:extLst>
                <a:ext uri="{FF2B5EF4-FFF2-40B4-BE49-F238E27FC236}">
                  <a16:creationId xmlns:a16="http://schemas.microsoft.com/office/drawing/2014/main" id="{D190BACD-9EB0-4EFA-8A84-C27EDE82DE44}"/>
                </a:ext>
              </a:extLst>
            </p:cNvPr>
            <p:cNvCxnSpPr>
              <a:cxnSpLocks/>
            </p:cNvCxnSpPr>
            <p:nvPr/>
          </p:nvCxnSpPr>
          <p:spPr>
            <a:xfrm rot="5400000">
              <a:off x="2968598" y="5271147"/>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281496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CF967-56F5-4444-B608-8D334DB2DE68}"/>
              </a:ext>
            </a:extLst>
          </p:cNvPr>
          <p:cNvSpPr>
            <a:spLocks noGrp="1"/>
          </p:cNvSpPr>
          <p:nvPr>
            <p:ph type="title"/>
          </p:nvPr>
        </p:nvSpPr>
        <p:spPr/>
        <p:txBody>
          <a:bodyPr/>
          <a:lstStyle/>
          <a:p>
            <a:r>
              <a:rPr lang="en-US"/>
              <a:t>Filtering entities</a:t>
            </a:r>
          </a:p>
        </p:txBody>
      </p:sp>
      <p:sp>
        <p:nvSpPr>
          <p:cNvPr id="3" name="Content Placeholder 2">
            <a:extLst>
              <a:ext uri="{FF2B5EF4-FFF2-40B4-BE49-F238E27FC236}">
                <a16:creationId xmlns:a16="http://schemas.microsoft.com/office/drawing/2014/main" id="{18A868F0-EC04-4001-8F03-FB46C59F5BAF}"/>
              </a:ext>
            </a:extLst>
          </p:cNvPr>
          <p:cNvSpPr>
            <a:spLocks noGrp="1"/>
          </p:cNvSpPr>
          <p:nvPr>
            <p:ph idx="1"/>
          </p:nvPr>
        </p:nvSpPr>
        <p:spPr>
          <a:xfrm>
            <a:off x="838200" y="1634597"/>
            <a:ext cx="10515600" cy="632687"/>
          </a:xfrm>
        </p:spPr>
        <p:txBody>
          <a:bodyPr/>
          <a:lstStyle/>
          <a:p>
            <a:pPr marL="0" indent="0">
              <a:buNone/>
            </a:pPr>
            <a:r>
              <a:rPr lang="en-US"/>
              <a:t>An entity whose sole purpose is to serve as a filter to other entities.</a:t>
            </a:r>
          </a:p>
        </p:txBody>
      </p:sp>
      <p:sp>
        <p:nvSpPr>
          <p:cNvPr id="53" name="TextBox 52">
            <a:extLst>
              <a:ext uri="{FF2B5EF4-FFF2-40B4-BE49-F238E27FC236}">
                <a16:creationId xmlns:a16="http://schemas.microsoft.com/office/drawing/2014/main" id="{862C3F0A-38F4-428B-8E76-3347BF944029}"/>
              </a:ext>
            </a:extLst>
          </p:cNvPr>
          <p:cNvSpPr txBox="1"/>
          <p:nvPr/>
        </p:nvSpPr>
        <p:spPr>
          <a:xfrm>
            <a:off x="5968874" y="3000182"/>
            <a:ext cx="5095826" cy="1477328"/>
          </a:xfrm>
          <a:prstGeom prst="rect">
            <a:avLst/>
          </a:prstGeom>
          <a:noFill/>
        </p:spPr>
        <p:txBody>
          <a:bodyPr wrap="square" rtlCol="0">
            <a:spAutoFit/>
          </a:bodyPr>
          <a:lstStyle/>
          <a:p>
            <a:pPr marL="285750" indent="-285750">
              <a:buFont typeface="Arial" panose="020B0604020202020204" pitchFamily="34" charset="0"/>
              <a:buChar char="•"/>
            </a:pPr>
            <a:r>
              <a:rPr lang="en-US"/>
              <a:t>The solution to this is to embed this dimension into the properties. </a:t>
            </a:r>
          </a:p>
          <a:p>
            <a:pPr marL="285750" indent="-285750">
              <a:buFont typeface="Arial" panose="020B0604020202020204" pitchFamily="34" charset="0"/>
              <a:buChar char="•"/>
            </a:pPr>
            <a:r>
              <a:rPr lang="en-US"/>
              <a:t>This simplifies the graph model and reduces the cost per query, which can now be served from the index.</a:t>
            </a:r>
          </a:p>
        </p:txBody>
      </p:sp>
      <p:grpSp>
        <p:nvGrpSpPr>
          <p:cNvPr id="58" name="Group 57">
            <a:extLst>
              <a:ext uri="{FF2B5EF4-FFF2-40B4-BE49-F238E27FC236}">
                <a16:creationId xmlns:a16="http://schemas.microsoft.com/office/drawing/2014/main" id="{D8A623D4-8F4D-49E8-A078-0A1C0C4D9278}"/>
              </a:ext>
            </a:extLst>
          </p:cNvPr>
          <p:cNvGrpSpPr/>
          <p:nvPr/>
        </p:nvGrpSpPr>
        <p:grpSpPr>
          <a:xfrm>
            <a:off x="838200" y="2723498"/>
            <a:ext cx="4740633" cy="3352381"/>
            <a:chOff x="389388" y="2902250"/>
            <a:chExt cx="4740633" cy="3352381"/>
          </a:xfrm>
        </p:grpSpPr>
        <p:grpSp>
          <p:nvGrpSpPr>
            <p:cNvPr id="52" name="Group 51">
              <a:extLst>
                <a:ext uri="{FF2B5EF4-FFF2-40B4-BE49-F238E27FC236}">
                  <a16:creationId xmlns:a16="http://schemas.microsoft.com/office/drawing/2014/main" id="{6476A31C-D954-45A7-A466-722C3F8E2FDF}"/>
                </a:ext>
              </a:extLst>
            </p:cNvPr>
            <p:cNvGrpSpPr/>
            <p:nvPr/>
          </p:nvGrpSpPr>
          <p:grpSpPr>
            <a:xfrm>
              <a:off x="1121940" y="2902250"/>
              <a:ext cx="3275528" cy="2731677"/>
              <a:chOff x="1443588" y="2957390"/>
              <a:chExt cx="3275528" cy="2731677"/>
            </a:xfrm>
          </p:grpSpPr>
          <p:sp>
            <p:nvSpPr>
              <p:cNvPr id="5" name="Oval 4">
                <a:extLst>
                  <a:ext uri="{FF2B5EF4-FFF2-40B4-BE49-F238E27FC236}">
                    <a16:creationId xmlns:a16="http://schemas.microsoft.com/office/drawing/2014/main" id="{1553F1C5-67AB-4787-8139-849047312AE1}"/>
                  </a:ext>
                </a:extLst>
              </p:cNvPr>
              <p:cNvSpPr/>
              <p:nvPr/>
            </p:nvSpPr>
            <p:spPr>
              <a:xfrm>
                <a:off x="1443588" y="4629971"/>
                <a:ext cx="905210" cy="90521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80235ED-B6DC-4486-A32C-5260A806EA08}"/>
                  </a:ext>
                </a:extLst>
              </p:cNvPr>
              <p:cNvSpPr/>
              <p:nvPr/>
            </p:nvSpPr>
            <p:spPr>
              <a:xfrm>
                <a:off x="3813906" y="4629971"/>
                <a:ext cx="905210" cy="90521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Connector: Curved 6">
                <a:extLst>
                  <a:ext uri="{FF2B5EF4-FFF2-40B4-BE49-F238E27FC236}">
                    <a16:creationId xmlns:a16="http://schemas.microsoft.com/office/drawing/2014/main" id="{7E103998-07AC-4F04-8F6D-7558DCA04E74}"/>
                  </a:ext>
                </a:extLst>
              </p:cNvPr>
              <p:cNvCxnSpPr>
                <a:cxnSpLocks/>
                <a:stCxn id="4" idx="4"/>
                <a:endCxn id="6" idx="0"/>
              </p:cNvCxnSpPr>
              <p:nvPr/>
            </p:nvCxnSpPr>
            <p:spPr>
              <a:xfrm rot="16200000" flipH="1">
                <a:off x="3290246" y="3653705"/>
                <a:ext cx="767371" cy="1185159"/>
              </a:xfrm>
              <a:prstGeom prst="curvedConnector3">
                <a:avLst>
                  <a:gd name="adj1" fmla="val 50000"/>
                </a:avLst>
              </a:prstGeom>
              <a:solidFill>
                <a:schemeClr val="accent1">
                  <a:lumMod val="20000"/>
                  <a:lumOff val="80000"/>
                </a:schemeClr>
              </a:solidFill>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 name="Connector: Curved 7">
                <a:extLst>
                  <a:ext uri="{FF2B5EF4-FFF2-40B4-BE49-F238E27FC236}">
                    <a16:creationId xmlns:a16="http://schemas.microsoft.com/office/drawing/2014/main" id="{E5FF03B7-8A37-4650-8E77-81A9B4501111}"/>
                  </a:ext>
                </a:extLst>
              </p:cNvPr>
              <p:cNvCxnSpPr>
                <a:cxnSpLocks/>
                <a:stCxn id="4" idx="4"/>
                <a:endCxn id="5" idx="0"/>
              </p:cNvCxnSpPr>
              <p:nvPr/>
            </p:nvCxnSpPr>
            <p:spPr>
              <a:xfrm rot="5400000">
                <a:off x="2105088" y="3653706"/>
                <a:ext cx="767371" cy="1185159"/>
              </a:xfrm>
              <a:prstGeom prst="curvedConnector3">
                <a:avLst>
                  <a:gd name="adj1" fmla="val 50000"/>
                </a:avLst>
              </a:prstGeom>
              <a:solidFill>
                <a:schemeClr val="accent1">
                  <a:lumMod val="20000"/>
                  <a:lumOff val="80000"/>
                </a:schemeClr>
              </a:solidFill>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6EDC291F-EDF9-4587-AAED-B694D391A14F}"/>
                  </a:ext>
                </a:extLst>
              </p:cNvPr>
              <p:cNvGrpSpPr/>
              <p:nvPr/>
            </p:nvGrpSpPr>
            <p:grpSpPr>
              <a:xfrm>
                <a:off x="2100120" y="2957390"/>
                <a:ext cx="1433837" cy="2731677"/>
                <a:chOff x="2154839" y="2931861"/>
                <a:chExt cx="1433837" cy="2731677"/>
              </a:xfrm>
            </p:grpSpPr>
            <p:sp>
              <p:nvSpPr>
                <p:cNvPr id="4" name="Oval 3">
                  <a:extLst>
                    <a:ext uri="{FF2B5EF4-FFF2-40B4-BE49-F238E27FC236}">
                      <a16:creationId xmlns:a16="http://schemas.microsoft.com/office/drawing/2014/main" id="{EC306CB8-A167-4017-AD60-19BF0F7224F4}"/>
                    </a:ext>
                  </a:extLst>
                </p:cNvPr>
                <p:cNvSpPr/>
                <p:nvPr/>
              </p:nvSpPr>
              <p:spPr>
                <a:xfrm>
                  <a:off x="2683466" y="2931861"/>
                  <a:ext cx="905210" cy="90521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69570CAB-65F7-4C0A-8434-20ED2F9945CB}"/>
                    </a:ext>
                  </a:extLst>
                </p:cNvPr>
                <p:cNvSpPr txBox="1"/>
                <p:nvPr/>
              </p:nvSpPr>
              <p:spPr>
                <a:xfrm>
                  <a:off x="2154839" y="5355761"/>
                  <a:ext cx="841256" cy="307777"/>
                </a:xfrm>
                <a:prstGeom prst="rect">
                  <a:avLst/>
                </a:prstGeom>
                <a:noFill/>
              </p:spPr>
              <p:txBody>
                <a:bodyPr wrap="none" rtlCol="0">
                  <a:spAutoFit/>
                </a:bodyPr>
                <a:lstStyle/>
                <a:p>
                  <a:r>
                    <a:rPr lang="en-US" sz="1400">
                      <a:solidFill>
                        <a:schemeClr val="accent2">
                          <a:lumMod val="75000"/>
                        </a:schemeClr>
                      </a:solidFill>
                    </a:rPr>
                    <a:t>- country</a:t>
                  </a:r>
                </a:p>
              </p:txBody>
            </p:sp>
          </p:grpSp>
          <p:sp>
            <p:nvSpPr>
              <p:cNvPr id="39" name="TextBox 38">
                <a:extLst>
                  <a:ext uri="{FF2B5EF4-FFF2-40B4-BE49-F238E27FC236}">
                    <a16:creationId xmlns:a16="http://schemas.microsoft.com/office/drawing/2014/main" id="{DB1A290D-CE3D-4E8B-964B-AFBA7B6877B3}"/>
                  </a:ext>
                </a:extLst>
              </p:cNvPr>
              <p:cNvSpPr txBox="1"/>
              <p:nvPr/>
            </p:nvSpPr>
            <p:spPr>
              <a:xfrm>
                <a:off x="1460647" y="4810964"/>
                <a:ext cx="871091" cy="646331"/>
              </a:xfrm>
              <a:prstGeom prst="rect">
                <a:avLst/>
              </a:prstGeom>
              <a:noFill/>
            </p:spPr>
            <p:txBody>
              <a:bodyPr wrap="square" rtlCol="0">
                <a:spAutoFit/>
              </a:bodyPr>
              <a:lstStyle/>
              <a:p>
                <a:pPr algn="ctr"/>
                <a:r>
                  <a:rPr lang="en-US">
                    <a:solidFill>
                      <a:schemeClr val="bg1"/>
                    </a:solidFill>
                  </a:rPr>
                  <a:t>Factory A</a:t>
                </a:r>
              </a:p>
            </p:txBody>
          </p:sp>
          <p:sp>
            <p:nvSpPr>
              <p:cNvPr id="40" name="TextBox 39">
                <a:extLst>
                  <a:ext uri="{FF2B5EF4-FFF2-40B4-BE49-F238E27FC236}">
                    <a16:creationId xmlns:a16="http://schemas.microsoft.com/office/drawing/2014/main" id="{87759FE7-6292-4ECE-BE84-D10DC9FC9669}"/>
                  </a:ext>
                </a:extLst>
              </p:cNvPr>
              <p:cNvSpPr txBox="1"/>
              <p:nvPr/>
            </p:nvSpPr>
            <p:spPr>
              <a:xfrm>
                <a:off x="3830964" y="4810964"/>
                <a:ext cx="871091" cy="646331"/>
              </a:xfrm>
              <a:prstGeom prst="rect">
                <a:avLst/>
              </a:prstGeom>
              <a:noFill/>
            </p:spPr>
            <p:txBody>
              <a:bodyPr wrap="square" rtlCol="0">
                <a:spAutoFit/>
              </a:bodyPr>
              <a:lstStyle/>
              <a:p>
                <a:pPr algn="ctr"/>
                <a:r>
                  <a:rPr lang="en-US">
                    <a:solidFill>
                      <a:schemeClr val="bg1"/>
                    </a:solidFill>
                  </a:rPr>
                  <a:t>Factory B</a:t>
                </a:r>
              </a:p>
            </p:txBody>
          </p:sp>
        </p:grpSp>
        <p:cxnSp>
          <p:nvCxnSpPr>
            <p:cNvPr id="54" name="Connector: Curved 53">
              <a:extLst>
                <a:ext uri="{FF2B5EF4-FFF2-40B4-BE49-F238E27FC236}">
                  <a16:creationId xmlns:a16="http://schemas.microsoft.com/office/drawing/2014/main" id="{D6EE4743-D818-4148-ADFA-C72CCC8AA4FB}"/>
                </a:ext>
              </a:extLst>
            </p:cNvPr>
            <p:cNvCxnSpPr>
              <a:cxnSpLocks/>
            </p:cNvCxnSpPr>
            <p:nvPr/>
          </p:nvCxnSpPr>
          <p:spPr>
            <a:xfrm rot="16200000" flipH="1">
              <a:off x="1783440" y="5278365"/>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FF103518-2629-4715-A128-56AC2072F151}"/>
                </a:ext>
              </a:extLst>
            </p:cNvPr>
            <p:cNvCxnSpPr>
              <a:cxnSpLocks/>
            </p:cNvCxnSpPr>
            <p:nvPr/>
          </p:nvCxnSpPr>
          <p:spPr>
            <a:xfrm rot="5400000">
              <a:off x="598282" y="5278366"/>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6" name="Connector: Curved 55">
              <a:extLst>
                <a:ext uri="{FF2B5EF4-FFF2-40B4-BE49-F238E27FC236}">
                  <a16:creationId xmlns:a16="http://schemas.microsoft.com/office/drawing/2014/main" id="{68421A0A-D458-42BA-8C60-6D4F89ECC708}"/>
                </a:ext>
              </a:extLst>
            </p:cNvPr>
            <p:cNvCxnSpPr>
              <a:cxnSpLocks/>
            </p:cNvCxnSpPr>
            <p:nvPr/>
          </p:nvCxnSpPr>
          <p:spPr>
            <a:xfrm rot="16200000" flipH="1">
              <a:off x="4153756" y="5271146"/>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7" name="Connector: Curved 56">
              <a:extLst>
                <a:ext uri="{FF2B5EF4-FFF2-40B4-BE49-F238E27FC236}">
                  <a16:creationId xmlns:a16="http://schemas.microsoft.com/office/drawing/2014/main" id="{D190BACD-9EB0-4EFA-8A84-C27EDE82DE44}"/>
                </a:ext>
              </a:extLst>
            </p:cNvPr>
            <p:cNvCxnSpPr>
              <a:cxnSpLocks/>
            </p:cNvCxnSpPr>
            <p:nvPr/>
          </p:nvCxnSpPr>
          <p:spPr>
            <a:xfrm rot="5400000">
              <a:off x="2968598" y="5271147"/>
              <a:ext cx="767371" cy="1185159"/>
            </a:xfrm>
            <a:prstGeom prst="curvedConnector3">
              <a:avLst>
                <a:gd name="adj1" fmla="val 50000"/>
              </a:avLst>
            </a:prstGeom>
            <a:ln w="28575">
              <a:solidFill>
                <a:schemeClr val="bg2">
                  <a:lumMod val="9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20" name="TextBox 19">
            <a:extLst>
              <a:ext uri="{FF2B5EF4-FFF2-40B4-BE49-F238E27FC236}">
                <a16:creationId xmlns:a16="http://schemas.microsoft.com/office/drawing/2014/main" id="{AB8FC799-1255-4A25-B20B-2E9CC8084501}"/>
              </a:ext>
            </a:extLst>
          </p:cNvPr>
          <p:cNvSpPr txBox="1"/>
          <p:nvPr/>
        </p:nvSpPr>
        <p:spPr>
          <a:xfrm>
            <a:off x="4673626" y="5147397"/>
            <a:ext cx="841256" cy="307777"/>
          </a:xfrm>
          <a:prstGeom prst="rect">
            <a:avLst/>
          </a:prstGeom>
          <a:noFill/>
        </p:spPr>
        <p:txBody>
          <a:bodyPr wrap="none" rtlCol="0">
            <a:spAutoFit/>
          </a:bodyPr>
          <a:lstStyle/>
          <a:p>
            <a:r>
              <a:rPr lang="en-US" sz="1400">
                <a:solidFill>
                  <a:schemeClr val="accent2">
                    <a:lumMod val="75000"/>
                  </a:schemeClr>
                </a:solidFill>
              </a:rPr>
              <a:t>- country</a:t>
            </a:r>
          </a:p>
        </p:txBody>
      </p:sp>
      <p:sp>
        <p:nvSpPr>
          <p:cNvPr id="21" name="TextBox 20">
            <a:extLst>
              <a:ext uri="{FF2B5EF4-FFF2-40B4-BE49-F238E27FC236}">
                <a16:creationId xmlns:a16="http://schemas.microsoft.com/office/drawing/2014/main" id="{9A9FC4BD-B00F-4460-BFCA-363D6C79027C}"/>
              </a:ext>
            </a:extLst>
          </p:cNvPr>
          <p:cNvSpPr txBox="1"/>
          <p:nvPr/>
        </p:nvSpPr>
        <p:spPr>
          <a:xfrm>
            <a:off x="6031437" y="4716510"/>
            <a:ext cx="5260932" cy="1477328"/>
          </a:xfrm>
          <a:prstGeom prst="rect">
            <a:avLst/>
          </a:prstGeom>
          <a:solidFill>
            <a:schemeClr val="bg2">
              <a:lumMod val="10000"/>
            </a:schemeClr>
          </a:solidFill>
        </p:spPr>
        <p:txBody>
          <a:bodyPr wrap="square" lIns="365760" tIns="182880" rIns="365760" bIns="182880" rtlCol="0">
            <a:spAutoFit/>
          </a:bodyPr>
          <a:lstStyle/>
          <a:p>
            <a:pPr lvl="0" defTabSz="914367">
              <a:defRPr/>
            </a:pPr>
            <a:r>
              <a:rPr kumimoji="0" lang="en-US" sz="24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g.V</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lvl="0" defTabSz="914367">
              <a:defRPr/>
            </a:pP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.has(</a:t>
            </a:r>
            <a:r>
              <a:rPr lang="en-US" sz="2400">
                <a:solidFill>
                  <a:srgbClr val="FF6600"/>
                </a:solidFill>
                <a:latin typeface="Consolas" panose="020B0609020204030204" pitchFamily="49" charset="0"/>
              </a:rPr>
              <a:t>'Factory'</a:t>
            </a:r>
            <a:r>
              <a:rPr lang="en-US" sz="2400">
                <a:solidFill>
                  <a:srgbClr val="FFFFFF"/>
                </a:solidFill>
                <a:latin typeface="Consolas" panose="020B0609020204030204" pitchFamily="49" charset="0"/>
              </a:rPr>
              <a:t>, 	</a:t>
            </a:r>
            <a:r>
              <a:rPr lang="en-US" sz="2400">
                <a:solidFill>
                  <a:srgbClr val="FF6600"/>
                </a:solidFill>
                <a:latin typeface="Consolas" panose="020B0609020204030204" pitchFamily="49" charset="0"/>
              </a:rPr>
              <a:t>'</a:t>
            </a:r>
            <a:r>
              <a:rPr lang="en-US" sz="2400" err="1">
                <a:solidFill>
                  <a:srgbClr val="FF6600"/>
                </a:solidFill>
                <a:latin typeface="Consolas" panose="020B0609020204030204" pitchFamily="49" charset="0"/>
              </a:rPr>
              <a:t>countryId</a:t>
            </a:r>
            <a:r>
              <a:rPr kumimoji="0" lang="en-US" sz="2400" b="0" i="0" u="none" strike="noStrike" kern="1200" cap="none" spc="0" normalizeH="0" baseline="0" noProof="0">
                <a:ln>
                  <a:noFill/>
                </a:ln>
                <a:solidFill>
                  <a:srgbClr val="FF6600"/>
                </a:solidFill>
                <a:effectLst/>
                <a:uLnTx/>
                <a:uFillTx/>
                <a:latin typeface="Consolas" panose="020B0609020204030204" pitchFamily="49" charset="0"/>
                <a:ea typeface="+mn-ea"/>
                <a:cs typeface="+mn-cs"/>
              </a:rPr>
              <a:t>'</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r>
              <a:rPr lang="en-US" sz="2400">
                <a:solidFill>
                  <a:srgbClr val="FF6600"/>
                </a:solidFill>
                <a:latin typeface="Consolas" panose="020B0609020204030204" pitchFamily="49" charset="0"/>
              </a:rPr>
              <a:t> 'X'</a:t>
            </a:r>
            <a:r>
              <a:rPr kumimoji="0" lang="en-US" sz="24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11645249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gotcosmos.com/images/customers/johnson.png?v=1r1uAKh0UT4_Rl5CaCkJTpI7rkittN9CjjtmtzWsvyA">
            <a:extLst>
              <a:ext uri="{FF2B5EF4-FFF2-40B4-BE49-F238E27FC236}">
                <a16:creationId xmlns:a16="http://schemas.microsoft.com/office/drawing/2014/main" id="{10B3E5E2-F5D2-4CB6-9AF7-25DE67EE9F2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970" t="17189" r="8888" b="14770"/>
          <a:stretch/>
        </p:blipFill>
        <p:spPr bwMode="auto">
          <a:xfrm>
            <a:off x="584200" y="311045"/>
            <a:ext cx="2705100" cy="12573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641A5CE2-7110-49F9-9DD1-3E692D33971F}"/>
              </a:ext>
            </a:extLst>
          </p:cNvPr>
          <p:cNvSpPr txBox="1">
            <a:spLocks/>
          </p:cNvSpPr>
          <p:nvPr/>
        </p:nvSpPr>
        <p:spPr>
          <a:xfrm>
            <a:off x="3658617" y="662696"/>
            <a:ext cx="7949183"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a:solidFill>
                  <a:schemeClr val="tx1">
                    <a:lumMod val="65000"/>
                    <a:lumOff val="35000"/>
                  </a:schemeClr>
                </a:solidFill>
              </a:rPr>
              <a:t>Digital Vault</a:t>
            </a:r>
          </a:p>
        </p:txBody>
      </p:sp>
      <p:pic>
        <p:nvPicPr>
          <p:cNvPr id="4" name="Picture 3">
            <a:extLst>
              <a:ext uri="{FF2B5EF4-FFF2-40B4-BE49-F238E27FC236}">
                <a16:creationId xmlns:a16="http://schemas.microsoft.com/office/drawing/2014/main" id="{884088BD-B4CC-4E94-A2ED-C23641F8B0AE}"/>
              </a:ext>
            </a:extLst>
          </p:cNvPr>
          <p:cNvPicPr>
            <a:picLocks noChangeAspect="1"/>
          </p:cNvPicPr>
          <p:nvPr/>
        </p:nvPicPr>
        <p:blipFill>
          <a:blip r:embed="rId3"/>
          <a:stretch>
            <a:fillRect/>
          </a:stretch>
        </p:blipFill>
        <p:spPr>
          <a:xfrm>
            <a:off x="584200" y="2473032"/>
            <a:ext cx="5696592" cy="2501833"/>
          </a:xfrm>
          <a:prstGeom prst="rect">
            <a:avLst/>
          </a:prstGeom>
        </p:spPr>
      </p:pic>
      <p:sp>
        <p:nvSpPr>
          <p:cNvPr id="8" name="Content Placeholder 3">
            <a:extLst>
              <a:ext uri="{FF2B5EF4-FFF2-40B4-BE49-F238E27FC236}">
                <a16:creationId xmlns:a16="http://schemas.microsoft.com/office/drawing/2014/main" id="{84036FC8-6E45-4F1A-9DE0-481243F07872}"/>
              </a:ext>
            </a:extLst>
          </p:cNvPr>
          <p:cNvSpPr txBox="1">
            <a:spLocks/>
          </p:cNvSpPr>
          <p:nvPr/>
        </p:nvSpPr>
        <p:spPr>
          <a:xfrm>
            <a:off x="6698463" y="2739064"/>
            <a:ext cx="4909337" cy="196977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Integrates data from multiple different sources.</a:t>
            </a:r>
          </a:p>
          <a:p>
            <a:r>
              <a:rPr lang="en-US" sz="2000"/>
              <a:t>Sources constantly update relationships and properties in entities.</a:t>
            </a:r>
          </a:p>
          <a:p>
            <a:r>
              <a:rPr lang="en-US" sz="2000"/>
              <a:t>Uses graph model flexibility to incorporate more sources in the future.</a:t>
            </a:r>
          </a:p>
        </p:txBody>
      </p:sp>
      <p:sp>
        <p:nvSpPr>
          <p:cNvPr id="7" name="TextBox 6">
            <a:extLst>
              <a:ext uri="{FF2B5EF4-FFF2-40B4-BE49-F238E27FC236}">
                <a16:creationId xmlns:a16="http://schemas.microsoft.com/office/drawing/2014/main" id="{E0CFB1B7-2026-40A3-B579-CF4AADBD25C5}"/>
              </a:ext>
            </a:extLst>
          </p:cNvPr>
          <p:cNvSpPr txBox="1"/>
          <p:nvPr/>
        </p:nvSpPr>
        <p:spPr>
          <a:xfrm>
            <a:off x="7395677" y="6195304"/>
            <a:ext cx="4596297" cy="492443"/>
          </a:xfrm>
          <a:prstGeom prst="rect">
            <a:avLst/>
          </a:prstGeom>
          <a:noFill/>
        </p:spPr>
        <p:txBody>
          <a:bodyPr wrap="square" lIns="0" tIns="0" rIns="0" bIns="0" rtlCol="0">
            <a:spAutoFit/>
          </a:bodyPr>
          <a:lstStyle/>
          <a:p>
            <a:r>
              <a:rPr lang="en-US" sz="1600"/>
              <a:t>https://youtu.be/z4AqAxlLwDQ?t=1575</a:t>
            </a:r>
          </a:p>
          <a:p>
            <a:r>
              <a:rPr lang="en-US" sz="1600">
                <a:hlinkClick r:id="rId4"/>
              </a:rPr>
              <a:t>https://gotcosmos.com/about/customers#johnson</a:t>
            </a:r>
            <a:r>
              <a:rPr lang="en-US" sz="1600"/>
              <a:t>  </a:t>
            </a:r>
            <a:endParaRPr lang="en-US" sz="160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782757603"/>
      </p:ext>
    </p:extLst>
  </p:cSld>
  <p:clrMapOvr>
    <a:masterClrMapping/>
  </p:clrMapOvr>
  <p:transition advTm="203072">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3">
            <a:extLst>
              <a:ext uri="{FF2B5EF4-FFF2-40B4-BE49-F238E27FC236}">
                <a16:creationId xmlns:a16="http://schemas.microsoft.com/office/drawing/2014/main" id="{84036FC8-6E45-4F1A-9DE0-481243F07872}"/>
              </a:ext>
            </a:extLst>
          </p:cNvPr>
          <p:cNvSpPr txBox="1">
            <a:spLocks/>
          </p:cNvSpPr>
          <p:nvPr/>
        </p:nvSpPr>
        <p:spPr>
          <a:xfrm>
            <a:off x="6698463" y="2739064"/>
            <a:ext cx="4909337" cy="196977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Creates a graph view that matches recipes to catalog items per store.</a:t>
            </a:r>
          </a:p>
          <a:p>
            <a:r>
              <a:rPr lang="en-US" sz="2000"/>
              <a:t>Calculates recipe composition and ingredients at runtime.</a:t>
            </a:r>
          </a:p>
          <a:p>
            <a:r>
              <a:rPr lang="en-US" sz="2000"/>
              <a:t>Uses graph model to create a hierarchy of ingredients to recipes.</a:t>
            </a:r>
          </a:p>
        </p:txBody>
      </p:sp>
      <p:pic>
        <p:nvPicPr>
          <p:cNvPr id="11" name="Picture 10">
            <a:extLst>
              <a:ext uri="{FF2B5EF4-FFF2-40B4-BE49-F238E27FC236}">
                <a16:creationId xmlns:a16="http://schemas.microsoft.com/office/drawing/2014/main" id="{5656EE76-0297-4270-B0CD-2C84F83D7215}"/>
              </a:ext>
            </a:extLst>
          </p:cNvPr>
          <p:cNvPicPr>
            <a:picLocks noChangeAspect="1"/>
          </p:cNvPicPr>
          <p:nvPr/>
        </p:nvPicPr>
        <p:blipFill>
          <a:blip r:embed="rId2"/>
          <a:stretch>
            <a:fillRect/>
          </a:stretch>
        </p:blipFill>
        <p:spPr>
          <a:xfrm>
            <a:off x="547440" y="1024311"/>
            <a:ext cx="11008921" cy="5465544"/>
          </a:xfrm>
          <a:prstGeom prst="rect">
            <a:avLst/>
          </a:prstGeom>
        </p:spPr>
      </p:pic>
      <p:sp>
        <p:nvSpPr>
          <p:cNvPr id="2" name="TextBox 1">
            <a:extLst>
              <a:ext uri="{FF2B5EF4-FFF2-40B4-BE49-F238E27FC236}">
                <a16:creationId xmlns:a16="http://schemas.microsoft.com/office/drawing/2014/main" id="{22678196-39D1-4CBA-AF36-85DDEC9EB0BE}"/>
              </a:ext>
            </a:extLst>
          </p:cNvPr>
          <p:cNvSpPr txBox="1"/>
          <p:nvPr/>
        </p:nvSpPr>
        <p:spPr>
          <a:xfrm>
            <a:off x="6496050" y="6487793"/>
            <a:ext cx="5565434" cy="246221"/>
          </a:xfrm>
          <a:prstGeom prst="rect">
            <a:avLst/>
          </a:prstGeom>
          <a:noFill/>
        </p:spPr>
        <p:txBody>
          <a:bodyPr wrap="none" lIns="0" tIns="0" rIns="0" bIns="0" rtlCol="0">
            <a:spAutoFit/>
          </a:bodyPr>
          <a:lstStyle/>
          <a:p>
            <a:r>
              <a:rPr lang="en-US" sz="1600">
                <a:hlinkClick r:id="rId3"/>
              </a:rPr>
              <a:t>https://gotcosmos.com/about/customers#albertsons-safeway</a:t>
            </a:r>
            <a:endParaRPr lang="en-US" sz="1600">
              <a:gradFill>
                <a:gsLst>
                  <a:gs pos="2917">
                    <a:schemeClr val="tx1"/>
                  </a:gs>
                  <a:gs pos="30000">
                    <a:schemeClr val="tx1"/>
                  </a:gs>
                </a:gsLst>
                <a:lin ang="5400000" scaled="0"/>
              </a:gradFill>
            </a:endParaRPr>
          </a:p>
        </p:txBody>
      </p:sp>
      <p:pic>
        <p:nvPicPr>
          <p:cNvPr id="10" name="picture">
            <a:extLst>
              <a:ext uri="{FF2B5EF4-FFF2-40B4-BE49-F238E27FC236}">
                <a16:creationId xmlns:a16="http://schemas.microsoft.com/office/drawing/2014/main" id="{0064F0CD-A862-4812-805F-0F27F387A7A6}"/>
              </a:ext>
            </a:extLst>
          </p:cNvPr>
          <p:cNvPicPr/>
          <p:nvPr/>
        </p:nvPicPr>
        <p:blipFill rotWithShape="1">
          <a:blip r:embed="rId4">
            <a:extLst>
              <a:ext uri="{28A0092B-C50C-407E-A947-70E740481C1C}">
                <a14:useLocalDpi xmlns:a14="http://schemas.microsoft.com/office/drawing/2010/main" val="0"/>
              </a:ext>
            </a:extLst>
          </a:blip>
          <a:srcRect l="9584" r="11281"/>
          <a:stretch/>
        </p:blipFill>
        <p:spPr>
          <a:xfrm>
            <a:off x="636451" y="297632"/>
            <a:ext cx="1705447" cy="1076065"/>
          </a:xfrm>
          <a:prstGeom prst="rect">
            <a:avLst/>
          </a:prstGeom>
        </p:spPr>
      </p:pic>
      <p:sp>
        <p:nvSpPr>
          <p:cNvPr id="6" name="Title 1">
            <a:extLst>
              <a:ext uri="{FF2B5EF4-FFF2-40B4-BE49-F238E27FC236}">
                <a16:creationId xmlns:a16="http://schemas.microsoft.com/office/drawing/2014/main" id="{641A5CE2-7110-49F9-9DD1-3E692D33971F}"/>
              </a:ext>
            </a:extLst>
          </p:cNvPr>
          <p:cNvSpPr txBox="1">
            <a:spLocks/>
          </p:cNvSpPr>
          <p:nvPr/>
        </p:nvSpPr>
        <p:spPr>
          <a:xfrm>
            <a:off x="2342262" y="558193"/>
            <a:ext cx="7949183"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a:solidFill>
                  <a:schemeClr val="tx1">
                    <a:lumMod val="65000"/>
                    <a:lumOff val="35000"/>
                  </a:schemeClr>
                </a:solidFill>
              </a:rPr>
              <a:t>Recipe and catalog graph</a:t>
            </a:r>
          </a:p>
        </p:txBody>
      </p:sp>
    </p:spTree>
    <p:extLst>
      <p:ext uri="{BB962C8B-B14F-4D97-AF65-F5344CB8AC3E}">
        <p14:creationId xmlns:p14="http://schemas.microsoft.com/office/powerpoint/2010/main" val="1257283564"/>
      </p:ext>
    </p:extLst>
  </p:cSld>
  <p:clrMapOvr>
    <a:masterClrMapping/>
  </p:clrMapOvr>
  <p:transition advTm="130449">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07865-79E1-4BCD-A32F-5EC5C3C65009}"/>
              </a:ext>
            </a:extLst>
          </p:cNvPr>
          <p:cNvSpPr>
            <a:spLocks noGrp="1"/>
          </p:cNvSpPr>
          <p:nvPr>
            <p:ph type="title"/>
          </p:nvPr>
        </p:nvSpPr>
        <p:spPr/>
        <p:txBody>
          <a:bodyPr/>
          <a:lstStyle/>
          <a:p>
            <a:r>
              <a:rPr lang="en-US"/>
              <a:t>BMW North America</a:t>
            </a:r>
            <a:br>
              <a:rPr lang="en-US"/>
            </a:br>
            <a:r>
              <a:rPr lang="en-US" sz="1800"/>
              <a:t> Production</a:t>
            </a:r>
            <a:endParaRPr lang="en-US"/>
          </a:p>
        </p:txBody>
      </p:sp>
      <p:pic>
        <p:nvPicPr>
          <p:cNvPr id="5" name="Picture 4">
            <a:extLst>
              <a:ext uri="{FF2B5EF4-FFF2-40B4-BE49-F238E27FC236}">
                <a16:creationId xmlns:a16="http://schemas.microsoft.com/office/drawing/2014/main" id="{7DB340CC-A7FD-4724-AA94-23AA619437E2}"/>
              </a:ext>
            </a:extLst>
          </p:cNvPr>
          <p:cNvPicPr>
            <a:picLocks noChangeAspect="1"/>
          </p:cNvPicPr>
          <p:nvPr/>
        </p:nvPicPr>
        <p:blipFill>
          <a:blip r:embed="rId2"/>
          <a:stretch>
            <a:fillRect/>
          </a:stretch>
        </p:blipFill>
        <p:spPr>
          <a:xfrm>
            <a:off x="7847169" y="2068852"/>
            <a:ext cx="3506631" cy="2720295"/>
          </a:xfrm>
          <a:prstGeom prst="rect">
            <a:avLst/>
          </a:prstGeom>
        </p:spPr>
      </p:pic>
      <p:pic>
        <p:nvPicPr>
          <p:cNvPr id="12" name="Picture 11">
            <a:extLst>
              <a:ext uri="{FF2B5EF4-FFF2-40B4-BE49-F238E27FC236}">
                <a16:creationId xmlns:a16="http://schemas.microsoft.com/office/drawing/2014/main" id="{BB70A01D-745B-482C-AA6D-9EAB7F7DDC14}"/>
              </a:ext>
            </a:extLst>
          </p:cNvPr>
          <p:cNvPicPr>
            <a:picLocks noChangeAspect="1"/>
          </p:cNvPicPr>
          <p:nvPr/>
        </p:nvPicPr>
        <p:blipFill>
          <a:blip r:embed="rId3"/>
          <a:stretch>
            <a:fillRect/>
          </a:stretch>
        </p:blipFill>
        <p:spPr>
          <a:xfrm>
            <a:off x="838200" y="2068802"/>
            <a:ext cx="6768313" cy="2435398"/>
          </a:xfrm>
          <a:prstGeom prst="rect">
            <a:avLst/>
          </a:prstGeom>
        </p:spPr>
      </p:pic>
      <p:sp>
        <p:nvSpPr>
          <p:cNvPr id="13" name="TextBox 12">
            <a:extLst>
              <a:ext uri="{FF2B5EF4-FFF2-40B4-BE49-F238E27FC236}">
                <a16:creationId xmlns:a16="http://schemas.microsoft.com/office/drawing/2014/main" id="{F1FEF8CE-6AD7-4F18-A5C1-735B121F37F8}"/>
              </a:ext>
            </a:extLst>
          </p:cNvPr>
          <p:cNvSpPr txBox="1"/>
          <p:nvPr/>
        </p:nvSpPr>
        <p:spPr>
          <a:xfrm>
            <a:off x="838200" y="4789147"/>
            <a:ext cx="5257800" cy="1477328"/>
          </a:xfrm>
          <a:prstGeom prst="rect">
            <a:avLst/>
          </a:prstGeom>
          <a:noFill/>
        </p:spPr>
        <p:txBody>
          <a:bodyPr wrap="square" rtlCol="0">
            <a:spAutoFit/>
          </a:bodyPr>
          <a:lstStyle/>
          <a:p>
            <a:r>
              <a:rPr lang="en-US"/>
              <a:t>Advantages:</a:t>
            </a:r>
          </a:p>
          <a:p>
            <a:pPr marL="285750" indent="-285750">
              <a:buFont typeface="Arial" panose="020B0604020202020204" pitchFamily="34" charset="0"/>
              <a:buChar char="•"/>
            </a:pPr>
            <a:r>
              <a:rPr lang="en-US"/>
              <a:t>Data model flexibility for future business needs.</a:t>
            </a:r>
          </a:p>
          <a:p>
            <a:pPr marL="285750" indent="-285750">
              <a:buFont typeface="Arial" panose="020B0604020202020204" pitchFamily="34" charset="0"/>
              <a:buChar char="•"/>
            </a:pPr>
            <a:r>
              <a:rPr lang="en-US"/>
              <a:t>Fast adjacency resolution queries.</a:t>
            </a:r>
          </a:p>
          <a:p>
            <a:pPr marL="285750" indent="-285750">
              <a:buFont typeface="Arial" panose="020B0604020202020204" pitchFamily="34" charset="0"/>
              <a:buChar char="•"/>
            </a:pPr>
            <a:r>
              <a:rPr lang="en-US"/>
              <a:t>Document access for paginated queries.</a:t>
            </a:r>
          </a:p>
          <a:p>
            <a:endParaRPr lang="en-US"/>
          </a:p>
        </p:txBody>
      </p:sp>
    </p:spTree>
    <p:extLst>
      <p:ext uri="{BB962C8B-B14F-4D97-AF65-F5344CB8AC3E}">
        <p14:creationId xmlns:p14="http://schemas.microsoft.com/office/powerpoint/2010/main" val="4131135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B68A7-15A4-473A-B058-75E6289FB415}"/>
              </a:ext>
            </a:extLst>
          </p:cNvPr>
          <p:cNvSpPr>
            <a:spLocks noGrp="1"/>
          </p:cNvSpPr>
          <p:nvPr>
            <p:ph type="title"/>
          </p:nvPr>
        </p:nvSpPr>
        <p:spPr/>
        <p:txBody>
          <a:bodyPr/>
          <a:lstStyle/>
          <a:p>
            <a:r>
              <a:rPr lang="en-US"/>
              <a:t>What do all of these scenarios have in common?</a:t>
            </a:r>
          </a:p>
        </p:txBody>
      </p:sp>
      <p:sp>
        <p:nvSpPr>
          <p:cNvPr id="3" name="Content Placeholder 2">
            <a:extLst>
              <a:ext uri="{FF2B5EF4-FFF2-40B4-BE49-F238E27FC236}">
                <a16:creationId xmlns:a16="http://schemas.microsoft.com/office/drawing/2014/main" id="{3421FA83-C9A1-4EEA-B46F-5E6484054F5F}"/>
              </a:ext>
            </a:extLst>
          </p:cNvPr>
          <p:cNvSpPr>
            <a:spLocks noGrp="1"/>
          </p:cNvSpPr>
          <p:nvPr>
            <p:ph sz="quarter" idx="10"/>
          </p:nvPr>
        </p:nvSpPr>
        <p:spPr>
          <a:xfrm>
            <a:off x="838200" y="1901384"/>
            <a:ext cx="11018838" cy="1982081"/>
          </a:xfrm>
        </p:spPr>
        <p:txBody>
          <a:bodyPr>
            <a:normAutofit lnSpcReduction="10000"/>
          </a:bodyPr>
          <a:lstStyle/>
          <a:p>
            <a:pPr marL="514350" indent="-514350">
              <a:buAutoNum type="alphaUcParenR"/>
            </a:pPr>
            <a:r>
              <a:rPr lang="en-US"/>
              <a:t>Industry vertical</a:t>
            </a:r>
          </a:p>
          <a:p>
            <a:pPr marL="514350" indent="-514350">
              <a:buAutoNum type="alphaUcParenR"/>
            </a:pPr>
            <a:r>
              <a:rPr lang="en-US"/>
              <a:t>Scale of data size</a:t>
            </a:r>
          </a:p>
          <a:p>
            <a:pPr marL="514350" indent="-514350">
              <a:buAutoNum type="alphaUcParenR"/>
            </a:pPr>
            <a:r>
              <a:rPr lang="en-US"/>
              <a:t>Ingestion architecture</a:t>
            </a:r>
          </a:p>
          <a:p>
            <a:pPr marL="514350" indent="-514350">
              <a:buAutoNum type="alphaUcParenR"/>
            </a:pPr>
            <a:r>
              <a:rPr lang="en-US"/>
              <a:t>Integrated multiple data sources</a:t>
            </a:r>
          </a:p>
        </p:txBody>
      </p:sp>
    </p:spTree>
    <p:extLst>
      <p:ext uri="{BB962C8B-B14F-4D97-AF65-F5344CB8AC3E}">
        <p14:creationId xmlns:p14="http://schemas.microsoft.com/office/powerpoint/2010/main" val="3960588432"/>
      </p:ext>
    </p:extLst>
  </p:cSld>
  <p:clrMapOvr>
    <a:masterClrMapping/>
  </p:clrMapOvr>
  <p:transition advTm="35459">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B68A7-15A4-473A-B058-75E6289FB415}"/>
              </a:ext>
            </a:extLst>
          </p:cNvPr>
          <p:cNvSpPr>
            <a:spLocks noGrp="1"/>
          </p:cNvSpPr>
          <p:nvPr>
            <p:ph type="title"/>
          </p:nvPr>
        </p:nvSpPr>
        <p:spPr/>
        <p:txBody>
          <a:bodyPr/>
          <a:lstStyle/>
          <a:p>
            <a:r>
              <a:rPr lang="en-US"/>
              <a:t>What do all of these scenarios have in common?</a:t>
            </a:r>
          </a:p>
        </p:txBody>
      </p:sp>
      <p:sp>
        <p:nvSpPr>
          <p:cNvPr id="3" name="Content Placeholder 2">
            <a:extLst>
              <a:ext uri="{FF2B5EF4-FFF2-40B4-BE49-F238E27FC236}">
                <a16:creationId xmlns:a16="http://schemas.microsoft.com/office/drawing/2014/main" id="{3421FA83-C9A1-4EEA-B46F-5E6484054F5F}"/>
              </a:ext>
            </a:extLst>
          </p:cNvPr>
          <p:cNvSpPr>
            <a:spLocks noGrp="1"/>
          </p:cNvSpPr>
          <p:nvPr>
            <p:ph sz="quarter" idx="10"/>
          </p:nvPr>
        </p:nvSpPr>
        <p:spPr>
          <a:xfrm>
            <a:off x="838200" y="1877161"/>
            <a:ext cx="11018838" cy="1982081"/>
          </a:xfrm>
        </p:spPr>
        <p:txBody>
          <a:bodyPr>
            <a:normAutofit lnSpcReduction="10000"/>
          </a:bodyPr>
          <a:lstStyle/>
          <a:p>
            <a:pPr marL="514350" indent="-514350">
              <a:buAutoNum type="alphaUcParenR"/>
            </a:pPr>
            <a:r>
              <a:rPr lang="en-US"/>
              <a:t>Industry vertical</a:t>
            </a:r>
          </a:p>
          <a:p>
            <a:pPr marL="514350" indent="-514350">
              <a:buAutoNum type="alphaUcParenR"/>
            </a:pPr>
            <a:r>
              <a:rPr lang="en-US"/>
              <a:t>Scale of data size</a:t>
            </a:r>
          </a:p>
          <a:p>
            <a:pPr marL="514350" indent="-514350">
              <a:buAutoNum type="alphaUcParenR"/>
            </a:pPr>
            <a:r>
              <a:rPr lang="en-US"/>
              <a:t>Ingestion architecture</a:t>
            </a:r>
          </a:p>
          <a:p>
            <a:pPr marL="514350" indent="-514350">
              <a:buAutoNum type="alphaUcParenR"/>
            </a:pPr>
            <a:r>
              <a:rPr lang="en-US" b="1">
                <a:solidFill>
                  <a:schemeClr val="accent4">
                    <a:lumMod val="75000"/>
                  </a:schemeClr>
                </a:solidFill>
              </a:rPr>
              <a:t>Integrated multiple data sources</a:t>
            </a:r>
          </a:p>
        </p:txBody>
      </p:sp>
    </p:spTree>
    <p:extLst>
      <p:ext uri="{BB962C8B-B14F-4D97-AF65-F5344CB8AC3E}">
        <p14:creationId xmlns:p14="http://schemas.microsoft.com/office/powerpoint/2010/main" val="877075201"/>
      </p:ext>
    </p:extLst>
  </p:cSld>
  <p:clrMapOvr>
    <a:masterClrMapping/>
  </p:clrMapOvr>
  <p:transition advTm="40952">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latin typeface="Segoe UI" panose="020B0502040204020203" pitchFamily="34" charset="0"/>
                <a:cs typeface="Segoe UI" panose="020B0502040204020203" pitchFamily="34" charset="0"/>
              </a:rPr>
              <a:t>What do all these cases have in common?</a:t>
            </a:r>
          </a:p>
        </p:txBody>
      </p:sp>
      <p:sp>
        <p:nvSpPr>
          <p:cNvPr id="6" name="Text Placeholder 5"/>
          <p:cNvSpPr>
            <a:spLocks noGrp="1"/>
          </p:cNvSpPr>
          <p:nvPr>
            <p:ph sz="quarter" idx="10"/>
          </p:nvPr>
        </p:nvSpPr>
        <p:spPr>
          <a:xfrm>
            <a:off x="1017456" y="1566945"/>
            <a:ext cx="10428246" cy="1982081"/>
          </a:xfrm>
        </p:spPr>
        <p:txBody>
          <a:bodyPr>
            <a:normAutofit lnSpcReduction="10000"/>
          </a:bodyPr>
          <a:lstStyle/>
          <a:p>
            <a:r>
              <a:rPr lang="en-US">
                <a:latin typeface="Segoe UI Light" panose="020B0502040204020203" pitchFamily="34" charset="0"/>
                <a:cs typeface="Segoe UI Light" panose="020B0502040204020203" pitchFamily="34" charset="0"/>
              </a:rPr>
              <a:t>Need to have a flexible data model for future integrations.</a:t>
            </a:r>
          </a:p>
          <a:p>
            <a:r>
              <a:rPr lang="en-US">
                <a:latin typeface="Segoe UI Light" panose="020B0502040204020203" pitchFamily="34" charset="0"/>
                <a:cs typeface="Segoe UI Light" panose="020B0502040204020203" pitchFamily="34" charset="0"/>
              </a:rPr>
              <a:t>Dynamic resolution of relationships.</a:t>
            </a:r>
          </a:p>
          <a:p>
            <a:r>
              <a:rPr lang="en-US">
                <a:latin typeface="Segoe UI Light" panose="020B0502040204020203" pitchFamily="34" charset="0"/>
                <a:cs typeface="Segoe UI Light" panose="020B0502040204020203" pitchFamily="34" charset="0"/>
              </a:rPr>
              <a:t>Integration of multiple data sources.</a:t>
            </a:r>
          </a:p>
          <a:p>
            <a:r>
              <a:rPr lang="en-US" b="1">
                <a:latin typeface="Segoe UI Light" panose="020B0502040204020203" pitchFamily="34" charset="0"/>
                <a:cs typeface="Segoe UI Light" panose="020B0502040204020203" pitchFamily="34" charset="0"/>
              </a:rPr>
              <a:t>The logic to consume the data is embedded in the database.</a:t>
            </a:r>
          </a:p>
        </p:txBody>
      </p:sp>
      <p:pic>
        <p:nvPicPr>
          <p:cNvPr id="2" name="Picture 1">
            <a:extLst>
              <a:ext uri="{FF2B5EF4-FFF2-40B4-BE49-F238E27FC236}">
                <a16:creationId xmlns:a16="http://schemas.microsoft.com/office/drawing/2014/main" id="{93BB20DB-8EAC-4F98-A99E-0A6347FA136A}"/>
              </a:ext>
            </a:extLst>
          </p:cNvPr>
          <p:cNvPicPr>
            <a:picLocks noChangeAspect="1"/>
          </p:cNvPicPr>
          <p:nvPr/>
        </p:nvPicPr>
        <p:blipFill>
          <a:blip r:embed="rId3"/>
          <a:stretch>
            <a:fillRect/>
          </a:stretch>
        </p:blipFill>
        <p:spPr>
          <a:xfrm>
            <a:off x="1228872" y="4229230"/>
            <a:ext cx="2057251" cy="1553482"/>
          </a:xfrm>
          <a:prstGeom prst="rect">
            <a:avLst/>
          </a:prstGeom>
        </p:spPr>
      </p:pic>
      <p:grpSp>
        <p:nvGrpSpPr>
          <p:cNvPr id="16" name="Group 15">
            <a:extLst>
              <a:ext uri="{FF2B5EF4-FFF2-40B4-BE49-F238E27FC236}">
                <a16:creationId xmlns:a16="http://schemas.microsoft.com/office/drawing/2014/main" id="{48A959C7-4D3E-4F57-8730-67CE38DF3E54}"/>
              </a:ext>
            </a:extLst>
          </p:cNvPr>
          <p:cNvGrpSpPr/>
          <p:nvPr/>
        </p:nvGrpSpPr>
        <p:grpSpPr>
          <a:xfrm>
            <a:off x="5172509" y="3910135"/>
            <a:ext cx="1842220" cy="1872577"/>
            <a:chOff x="4577630" y="3987427"/>
            <a:chExt cx="2127536" cy="2162595"/>
          </a:xfrm>
        </p:grpSpPr>
        <p:pic>
          <p:nvPicPr>
            <p:cNvPr id="12" name="Picture 11">
              <a:extLst>
                <a:ext uri="{FF2B5EF4-FFF2-40B4-BE49-F238E27FC236}">
                  <a16:creationId xmlns:a16="http://schemas.microsoft.com/office/drawing/2014/main" id="{24FD60B5-E98E-4C3C-8F69-C4FD247FAC4F}"/>
                </a:ext>
              </a:extLst>
            </p:cNvPr>
            <p:cNvPicPr>
              <a:picLocks noChangeAspect="1"/>
            </p:cNvPicPr>
            <p:nvPr/>
          </p:nvPicPr>
          <p:blipFill>
            <a:blip r:embed="rId4"/>
            <a:stretch>
              <a:fillRect/>
            </a:stretch>
          </p:blipFill>
          <p:spPr>
            <a:xfrm>
              <a:off x="4577630" y="3987427"/>
              <a:ext cx="1223095" cy="171233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8" name="Picture 17">
              <a:extLst>
                <a:ext uri="{FF2B5EF4-FFF2-40B4-BE49-F238E27FC236}">
                  <a16:creationId xmlns:a16="http://schemas.microsoft.com/office/drawing/2014/main" id="{DACF7221-3328-4906-967D-1619AEDF6F4E}"/>
                </a:ext>
              </a:extLst>
            </p:cNvPr>
            <p:cNvPicPr>
              <a:picLocks noChangeAspect="1"/>
            </p:cNvPicPr>
            <p:nvPr/>
          </p:nvPicPr>
          <p:blipFill>
            <a:blip r:embed="rId4"/>
            <a:stretch>
              <a:fillRect/>
            </a:stretch>
          </p:blipFill>
          <p:spPr>
            <a:xfrm>
              <a:off x="5029850" y="4212558"/>
              <a:ext cx="1223095" cy="171233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9" name="Picture 18">
              <a:extLst>
                <a:ext uri="{FF2B5EF4-FFF2-40B4-BE49-F238E27FC236}">
                  <a16:creationId xmlns:a16="http://schemas.microsoft.com/office/drawing/2014/main" id="{7C777587-5D87-426B-AC9B-CA4F17CEB70E}"/>
                </a:ext>
              </a:extLst>
            </p:cNvPr>
            <p:cNvPicPr>
              <a:picLocks noChangeAspect="1"/>
            </p:cNvPicPr>
            <p:nvPr/>
          </p:nvPicPr>
          <p:blipFill>
            <a:blip r:embed="rId4"/>
            <a:stretch>
              <a:fillRect/>
            </a:stretch>
          </p:blipFill>
          <p:spPr>
            <a:xfrm>
              <a:off x="5482071" y="4437689"/>
              <a:ext cx="1223095" cy="171233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sp>
        <p:nvSpPr>
          <p:cNvPr id="20" name="TextBox 19">
            <a:extLst>
              <a:ext uri="{FF2B5EF4-FFF2-40B4-BE49-F238E27FC236}">
                <a16:creationId xmlns:a16="http://schemas.microsoft.com/office/drawing/2014/main" id="{E70E54DB-8913-4991-BC10-C6D9C647AD6D}"/>
              </a:ext>
            </a:extLst>
          </p:cNvPr>
          <p:cNvSpPr txBox="1"/>
          <p:nvPr/>
        </p:nvSpPr>
        <p:spPr>
          <a:xfrm>
            <a:off x="1701609" y="5946124"/>
            <a:ext cx="1111779" cy="307777"/>
          </a:xfrm>
          <a:prstGeom prst="rect">
            <a:avLst/>
          </a:prstGeom>
          <a:noFill/>
        </p:spPr>
        <p:txBody>
          <a:bodyPr wrap="none" lIns="0" tIns="0" rIns="0" bIns="0" rtlCol="0">
            <a:spAutoFit/>
          </a:bodyPr>
          <a:lstStyle/>
          <a:p>
            <a:pPr algn="l"/>
            <a:r>
              <a:rPr lang="en-US" sz="2000">
                <a:gradFill>
                  <a:gsLst>
                    <a:gs pos="2917">
                      <a:schemeClr val="tx1"/>
                    </a:gs>
                    <a:gs pos="30000">
                      <a:schemeClr val="tx1"/>
                    </a:gs>
                  </a:gsLst>
                  <a:lin ang="5400000" scaled="0"/>
                </a:gradFill>
              </a:rPr>
              <a:t>Relational</a:t>
            </a:r>
          </a:p>
        </p:txBody>
      </p:sp>
      <p:sp>
        <p:nvSpPr>
          <p:cNvPr id="21" name="TextBox 20">
            <a:extLst>
              <a:ext uri="{FF2B5EF4-FFF2-40B4-BE49-F238E27FC236}">
                <a16:creationId xmlns:a16="http://schemas.microsoft.com/office/drawing/2014/main" id="{7239E98A-073F-40B5-BCFE-569279B2509A}"/>
              </a:ext>
            </a:extLst>
          </p:cNvPr>
          <p:cNvSpPr txBox="1"/>
          <p:nvPr/>
        </p:nvSpPr>
        <p:spPr>
          <a:xfrm>
            <a:off x="5502110" y="5946124"/>
            <a:ext cx="1183016" cy="307777"/>
          </a:xfrm>
          <a:prstGeom prst="rect">
            <a:avLst/>
          </a:prstGeom>
          <a:noFill/>
        </p:spPr>
        <p:txBody>
          <a:bodyPr wrap="none" lIns="0" tIns="0" rIns="0" bIns="0" rtlCol="0">
            <a:spAutoFit/>
          </a:bodyPr>
          <a:lstStyle/>
          <a:p>
            <a:pPr algn="l"/>
            <a:r>
              <a:rPr lang="en-US" sz="2000">
                <a:gradFill>
                  <a:gsLst>
                    <a:gs pos="2917">
                      <a:schemeClr val="tx1"/>
                    </a:gs>
                    <a:gs pos="30000">
                      <a:schemeClr val="tx1"/>
                    </a:gs>
                  </a:gsLst>
                  <a:lin ang="5400000" scaled="0"/>
                </a:gradFill>
              </a:rPr>
              <a:t>Document</a:t>
            </a:r>
          </a:p>
        </p:txBody>
      </p:sp>
      <p:pic>
        <p:nvPicPr>
          <p:cNvPr id="22" name="Picture 21">
            <a:extLst>
              <a:ext uri="{FF2B5EF4-FFF2-40B4-BE49-F238E27FC236}">
                <a16:creationId xmlns:a16="http://schemas.microsoft.com/office/drawing/2014/main" id="{FBFC7AB2-28F1-413B-BDCC-121CE231088B}"/>
              </a:ext>
            </a:extLst>
          </p:cNvPr>
          <p:cNvPicPr>
            <a:picLocks noChangeAspect="1"/>
          </p:cNvPicPr>
          <p:nvPr/>
        </p:nvPicPr>
        <p:blipFill>
          <a:blip r:embed="rId5"/>
          <a:stretch>
            <a:fillRect/>
          </a:stretch>
        </p:blipFill>
        <p:spPr>
          <a:xfrm>
            <a:off x="8901113" y="3979873"/>
            <a:ext cx="1558386" cy="1802839"/>
          </a:xfrm>
          <a:prstGeom prst="rect">
            <a:avLst/>
          </a:prstGeom>
        </p:spPr>
      </p:pic>
      <p:sp>
        <p:nvSpPr>
          <p:cNvPr id="23" name="TextBox 22">
            <a:extLst>
              <a:ext uri="{FF2B5EF4-FFF2-40B4-BE49-F238E27FC236}">
                <a16:creationId xmlns:a16="http://schemas.microsoft.com/office/drawing/2014/main" id="{8E54CF26-260B-4741-8C18-5A0E955A3D21}"/>
              </a:ext>
            </a:extLst>
          </p:cNvPr>
          <p:cNvSpPr txBox="1"/>
          <p:nvPr/>
        </p:nvSpPr>
        <p:spPr>
          <a:xfrm>
            <a:off x="9373848" y="5946123"/>
            <a:ext cx="692497" cy="307777"/>
          </a:xfrm>
          <a:prstGeom prst="rect">
            <a:avLst/>
          </a:prstGeom>
          <a:noFill/>
        </p:spPr>
        <p:txBody>
          <a:bodyPr wrap="none" lIns="0" tIns="0" rIns="0" bIns="0" rtlCol="0">
            <a:spAutoFit/>
          </a:bodyPr>
          <a:lstStyle/>
          <a:p>
            <a:pPr algn="l"/>
            <a:r>
              <a:rPr lang="en-US" sz="2000">
                <a:gradFill>
                  <a:gsLst>
                    <a:gs pos="2917">
                      <a:schemeClr val="tx1"/>
                    </a:gs>
                    <a:gs pos="30000">
                      <a:schemeClr val="tx1"/>
                    </a:gs>
                  </a:gsLst>
                  <a:lin ang="5400000" scaled="0"/>
                </a:gradFill>
              </a:rPr>
              <a:t>Graph</a:t>
            </a:r>
          </a:p>
        </p:txBody>
      </p:sp>
    </p:spTree>
    <p:extLst>
      <p:ext uri="{BB962C8B-B14F-4D97-AF65-F5344CB8AC3E}">
        <p14:creationId xmlns:p14="http://schemas.microsoft.com/office/powerpoint/2010/main" val="1793706927"/>
      </p:ext>
    </p:extLst>
  </p:cSld>
  <p:clrMapOvr>
    <a:masterClrMapping/>
  </p:clrMapOvr>
  <mc:AlternateContent xmlns:mc="http://schemas.openxmlformats.org/markup-compatibility/2006" xmlns:p14="http://schemas.microsoft.com/office/powerpoint/2010/main">
    <mc:Choice Requires="p14">
      <p:transition spd="med" p14:dur="700" advTm="155133">
        <p:fade/>
      </p:transition>
    </mc:Choice>
    <mc:Fallback xmlns="">
      <p:transition spd="med" advTm="155133">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0C2D9216EE84743901FD43C2313F0BE" ma:contentTypeVersion="13" ma:contentTypeDescription="Create a new document." ma:contentTypeScope="" ma:versionID="a8ce87b5a8920fe31f8e9fa21c52bd8d">
  <xsd:schema xmlns:xsd="http://www.w3.org/2001/XMLSchema" xmlns:xs="http://www.w3.org/2001/XMLSchema" xmlns:p="http://schemas.microsoft.com/office/2006/metadata/properties" xmlns:ns1="http://schemas.microsoft.com/sharepoint/v3" xmlns:ns2="f183190d-1c38-4501-a45f-35d83bc2c0fb" xmlns:ns3="e94bf71d-07c1-463c-952f-27137e63cb2a" targetNamespace="http://schemas.microsoft.com/office/2006/metadata/properties" ma:root="true" ma:fieldsID="e0fc54189a6d2169afb019d6c29bde1b" ns1:_="" ns2:_="" ns3:_="">
    <xsd:import namespace="http://schemas.microsoft.com/sharepoint/v3"/>
    <xsd:import namespace="f183190d-1c38-4501-a45f-35d83bc2c0fb"/>
    <xsd:import namespace="e94bf71d-07c1-463c-952f-27137e63cb2a"/>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EventHashCode" minOccurs="0"/>
                <xsd:element ref="ns3:MediaServiceGenerationTime" minOccurs="0"/>
                <xsd:element ref="ns1:_ip_UnifiedCompliancePolicyProperties" minOccurs="0"/>
                <xsd:element ref="ns1:_ip_UnifiedCompliancePolicyUIActio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7" nillable="true" ma:displayName="Unified Compliance Policy Properties" ma:hidden="true" ma:internalName="_ip_UnifiedCompliancePolicyProperties">
      <xsd:simpleType>
        <xsd:restriction base="dms:Note"/>
      </xsd:simpleType>
    </xsd:element>
    <xsd:element name="_ip_UnifiedCompliancePolicyUIAction" ma:index="18"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183190d-1c38-4501-a45f-35d83bc2c0fb"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e94bf71d-07c1-463c-952f-27137e63cb2a"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fals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e94bf71d-07c1-463c-952f-27137e63cb2a" xsi:nil="true"/>
  </documentManagement>
</p:properties>
</file>

<file path=customXml/itemProps1.xml><?xml version="1.0" encoding="utf-8"?>
<ds:datastoreItem xmlns:ds="http://schemas.openxmlformats.org/officeDocument/2006/customXml" ds:itemID="{D0C62F98-A04C-4AF6-BFC6-14E889444914}">
  <ds:schemaRefs>
    <ds:schemaRef ds:uri="http://schemas.microsoft.com/sharepoint/v3/contenttype/forms"/>
  </ds:schemaRefs>
</ds:datastoreItem>
</file>

<file path=customXml/itemProps2.xml><?xml version="1.0" encoding="utf-8"?>
<ds:datastoreItem xmlns:ds="http://schemas.openxmlformats.org/officeDocument/2006/customXml" ds:itemID="{F9EA3EFD-A797-46F9-BA2A-51884BC16531}">
  <ds:schemaRefs>
    <ds:schemaRef ds:uri="e94bf71d-07c1-463c-952f-27137e63cb2a"/>
    <ds:schemaRef ds:uri="f183190d-1c38-4501-a45f-35d83bc2c0f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12D67CF-23E0-4EC6-BBFA-E674EDD3DFB1}">
  <ds:schemaRefs>
    <ds:schemaRef ds:uri="e94bf71d-07c1-463c-952f-27137e63cb2a"/>
    <ds:schemaRef ds:uri="f183190d-1c38-4501-a45f-35d83bc2c0f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2014</Words>
  <Application>Microsoft Office PowerPoint</Application>
  <PresentationFormat>Widescreen</PresentationFormat>
  <Paragraphs>460</Paragraphs>
  <Slides>36</Slides>
  <Notes>6</Notes>
  <HiddenSlides>0</HiddenSlides>
  <MMClips>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Calibri</vt:lpstr>
      <vt:lpstr>Calibri Light</vt:lpstr>
      <vt:lpstr>Consolas</vt:lpstr>
      <vt:lpstr>Segoe UI</vt:lpstr>
      <vt:lpstr>Segoe UI Light</vt:lpstr>
      <vt:lpstr>Segoe UI Semibold</vt:lpstr>
      <vt:lpstr>Wingdings</vt:lpstr>
      <vt:lpstr>Office Theme</vt:lpstr>
      <vt:lpstr>Graph database workshop</vt:lpstr>
      <vt:lpstr>Graph database scenarios</vt:lpstr>
      <vt:lpstr>Role based access control</vt:lpstr>
      <vt:lpstr>PowerPoint Presentation</vt:lpstr>
      <vt:lpstr>PowerPoint Presentation</vt:lpstr>
      <vt:lpstr>BMW North America  Production</vt:lpstr>
      <vt:lpstr>What do all of these scenarios have in common?</vt:lpstr>
      <vt:lpstr>What do all of these scenarios have in common?</vt:lpstr>
      <vt:lpstr>What do all these cases have in common?</vt:lpstr>
      <vt:lpstr>Application patterns for graph</vt:lpstr>
      <vt:lpstr>Graph database modeling for efficiency</vt:lpstr>
      <vt:lpstr>Gremlin API Scenarios</vt:lpstr>
      <vt:lpstr>OLTP or OLAP Graph?</vt:lpstr>
      <vt:lpstr>Data Modeling Exercise</vt:lpstr>
      <vt:lpstr>Chapter 1: The Green-field app</vt:lpstr>
      <vt:lpstr>Human Resources Data Relational vs Graph oriented model comparison</vt:lpstr>
      <vt:lpstr>PowerPoint Presentation</vt:lpstr>
      <vt:lpstr>Chapter 2: The hidden business requirement</vt:lpstr>
      <vt:lpstr>REORG TIME Employees can now belong to multiple groups</vt:lpstr>
      <vt:lpstr>REORG TIME Query comparison: get employees from the Sales group.</vt:lpstr>
      <vt:lpstr>Chapter 3: The unexpected data migration</vt:lpstr>
      <vt:lpstr>Nested groups Employees are now part of multi-level groups</vt:lpstr>
      <vt:lpstr>Nested groups Query comparison: get all groups under the Azure group</vt:lpstr>
      <vt:lpstr>Chapter 4: The overloaded workload</vt:lpstr>
      <vt:lpstr>Additional hierarchies More than one hierarchical structure is represented in the database</vt:lpstr>
      <vt:lpstr>Additional hierarchies Query comparison: Obtain all managers from the Engineering Group</vt:lpstr>
      <vt:lpstr>Epilogue: The learnings</vt:lpstr>
      <vt:lpstr>Cross-product complexity for relationship computation</vt:lpstr>
      <vt:lpstr>Versioning challenges</vt:lpstr>
      <vt:lpstr>Costly writes</vt:lpstr>
      <vt:lpstr>Read query complexity</vt:lpstr>
      <vt:lpstr>Modeling principles</vt:lpstr>
      <vt:lpstr>Filtering entities</vt:lpstr>
      <vt:lpstr>Filtering entities</vt:lpstr>
      <vt:lpstr>Filtering entities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Luis Bosquez</dc:creator>
  <cp:lastModifiedBy>Andrew Liu</cp:lastModifiedBy>
  <cp:revision>2</cp:revision>
  <dcterms:created xsi:type="dcterms:W3CDTF">2019-10-06T20:03:10Z</dcterms:created>
  <dcterms:modified xsi:type="dcterms:W3CDTF">2020-11-02T22:49:46Z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lbosq@microsoft.com</vt:lpwstr>
  </property>
  <property fmtid="{D5CDD505-2E9C-101B-9397-08002B2CF9AE}" pid="5" name="MSIP_Label_f42aa342-8706-4288-bd11-ebb85995028c_SetDate">
    <vt:lpwstr>2019-10-06T20:29:15.4745410Z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7ae46b39-63fd-4e7f-b2d7-52139629ee3a</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0x01010030C2D9216EE84743901FD43C2313F0BE</vt:lpwstr>
  </property>
</Properties>
</file>

<file path=docProps/thumbnail.jpeg>
</file>